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1"/>
          </a:solidFill>
        </a:fill>
      </a:tcStyle>
    </a:wholeTbl>
    <a:band2H>
      <a:tcTxStyle b="def" i="def"/>
      <a:tcStyle>
        <a:tcBdr/>
        <a:fill>
          <a:solidFill>
            <a:srgbClr val="E6E7EA"/>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CD6"/>
          </a:solidFill>
        </a:fill>
      </a:tcStyle>
    </a:wholeTbl>
    <a:band2H>
      <a:tcTxStyle b="def" i="def"/>
      <a:tcStyle>
        <a:tcBdr/>
        <a:fill>
          <a:solidFill>
            <a:srgbClr val="E7EEEC"/>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ACBCB"/>
          </a:solidFill>
        </a:fill>
      </a:tcStyle>
    </a:wholeTbl>
    <a:band2H>
      <a:tcTxStyle b="def" i="def"/>
      <a:tcStyle>
        <a:tcBdr/>
        <a:fill>
          <a:solidFill>
            <a:srgbClr val="F5E7E7"/>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3" name="Shape 173"/>
          <p:cNvSpPr/>
          <p:nvPr>
            <p:ph type="sldImg"/>
          </p:nvPr>
        </p:nvSpPr>
        <p:spPr>
          <a:xfrm>
            <a:off x="1143000" y="685800"/>
            <a:ext cx="4572000" cy="3429000"/>
          </a:xfrm>
          <a:prstGeom prst="rect">
            <a:avLst/>
          </a:prstGeom>
        </p:spPr>
        <p:txBody>
          <a:bodyPr/>
          <a:lstStyle/>
          <a:p>
            <a:pPr/>
          </a:p>
        </p:txBody>
      </p:sp>
      <p:sp>
        <p:nvSpPr>
          <p:cNvPr id="174" name="Shape 17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Diapositive de titre">
    <p:spTree>
      <p:nvGrpSpPr>
        <p:cNvPr id="1" name=""/>
        <p:cNvGrpSpPr/>
        <p:nvPr/>
      </p:nvGrpSpPr>
      <p:grpSpPr>
        <a:xfrm>
          <a:off x="0" y="0"/>
          <a:ext cx="0" cy="0"/>
          <a:chOff x="0" y="0"/>
          <a:chExt cx="0" cy="0"/>
        </a:xfrm>
      </p:grpSpPr>
      <p:sp>
        <p:nvSpPr>
          <p:cNvPr id="17" name="Texte du titre"/>
          <p:cNvSpPr txBox="1"/>
          <p:nvPr>
            <p:ph type="title"/>
          </p:nvPr>
        </p:nvSpPr>
        <p:spPr>
          <a:xfrm>
            <a:off x="684212" y="685798"/>
            <a:ext cx="8001001" cy="2971802"/>
          </a:xfrm>
          <a:prstGeom prst="rect">
            <a:avLst/>
          </a:prstGeom>
        </p:spPr>
        <p:txBody>
          <a:bodyPr anchor="b"/>
          <a:lstStyle>
            <a:lvl1pPr>
              <a:defRPr sz="4800"/>
            </a:lvl1pPr>
          </a:lstStyle>
          <a:p>
            <a:pPr/>
            <a:r>
              <a:t>Texte du titre</a:t>
            </a:r>
          </a:p>
        </p:txBody>
      </p:sp>
      <p:sp>
        <p:nvSpPr>
          <p:cNvPr id="18" name="Texte niveau 1…"/>
          <p:cNvSpPr txBox="1"/>
          <p:nvPr>
            <p:ph type="body" sz="quarter" idx="1"/>
          </p:nvPr>
        </p:nvSpPr>
        <p:spPr>
          <a:xfrm>
            <a:off x="684212" y="3843866"/>
            <a:ext cx="6400801" cy="1947334"/>
          </a:xfrm>
          <a:prstGeom prst="rect">
            <a:avLst/>
          </a:prstGeom>
        </p:spPr>
        <p:txBody>
          <a:bodyPr anchor="t"/>
          <a:lstStyle>
            <a:lvl1pPr marL="0" indent="0">
              <a:buClrTx/>
              <a:buSzTx/>
              <a:buNone/>
              <a:defRPr sz="2100"/>
            </a:lvl1pPr>
            <a:lvl2pPr marL="0" indent="457200">
              <a:buClrTx/>
              <a:buSzTx/>
              <a:buNone/>
              <a:defRPr sz="2100"/>
            </a:lvl2pPr>
            <a:lvl3pPr marL="0" indent="914400">
              <a:buClrTx/>
              <a:buSzTx/>
              <a:buNone/>
              <a:defRPr sz="2100"/>
            </a:lvl3pPr>
            <a:lvl4pPr marL="0" indent="1371600">
              <a:buClrTx/>
              <a:buSzTx/>
              <a:buNone/>
              <a:defRPr sz="2100"/>
            </a:lvl4pPr>
            <a:lvl5pPr marL="0" indent="1828800">
              <a:buClrTx/>
              <a:buSzTx/>
              <a:buNone/>
              <a:defRPr sz="2100"/>
            </a:lvl5pPr>
          </a:lstStyle>
          <a:p>
            <a:pPr/>
            <a:r>
              <a:t>Texte niveau 1</a:t>
            </a:r>
          </a:p>
          <a:p>
            <a:pPr lvl="1"/>
            <a:r>
              <a:t>Texte niveau 2</a:t>
            </a:r>
          </a:p>
          <a:p>
            <a:pPr lvl="2"/>
            <a:r>
              <a:t>Texte niveau 3</a:t>
            </a:r>
          </a:p>
          <a:p>
            <a:pPr lvl="3"/>
            <a:r>
              <a:t>Texte niveau 4</a:t>
            </a:r>
          </a:p>
          <a:p>
            <a:pPr lvl="4"/>
            <a:r>
              <a:t>Texte niveau 5</a:t>
            </a:r>
          </a:p>
        </p:txBody>
      </p:sp>
      <p:sp>
        <p:nvSpPr>
          <p:cNvPr id="19" name="Connecteur droit 15"/>
          <p:cNvSpPr/>
          <p:nvPr/>
        </p:nvSpPr>
        <p:spPr>
          <a:xfrm flipH="1">
            <a:off x="8228011" y="8467"/>
            <a:ext cx="3810001" cy="3810001"/>
          </a:xfrm>
          <a:prstGeom prst="line">
            <a:avLst/>
          </a:prstGeom>
          <a:ln w="12700" cap="rnd">
            <a:solidFill>
              <a:srgbClr val="FFFFFF"/>
            </a:solidFill>
          </a:ln>
        </p:spPr>
        <p:txBody>
          <a:bodyPr lIns="45719" rIns="45719"/>
          <a:lstStyle/>
          <a:p>
            <a:pPr>
              <a:defRPr>
                <a:solidFill>
                  <a:srgbClr val="FFFFFF"/>
                </a:solidFill>
              </a:defRPr>
            </a:pPr>
          </a:p>
        </p:txBody>
      </p:sp>
      <p:sp>
        <p:nvSpPr>
          <p:cNvPr id="20" name="Connecteur droit 16"/>
          <p:cNvSpPr/>
          <p:nvPr/>
        </p:nvSpPr>
        <p:spPr>
          <a:xfrm flipH="1">
            <a:off x="6108169" y="91544"/>
            <a:ext cx="6080656" cy="6080656"/>
          </a:xfrm>
          <a:prstGeom prst="line">
            <a:avLst/>
          </a:prstGeom>
          <a:ln w="12700" cap="rnd">
            <a:solidFill>
              <a:srgbClr val="FFFFFF"/>
            </a:solidFill>
          </a:ln>
        </p:spPr>
        <p:txBody>
          <a:bodyPr lIns="45719" rIns="45719"/>
          <a:lstStyle/>
          <a:p>
            <a:pPr>
              <a:defRPr>
                <a:solidFill>
                  <a:srgbClr val="FFFFFF"/>
                </a:solidFill>
              </a:defRPr>
            </a:pPr>
          </a:p>
        </p:txBody>
      </p:sp>
      <p:sp>
        <p:nvSpPr>
          <p:cNvPr id="21" name="Connecteur droit 18"/>
          <p:cNvSpPr/>
          <p:nvPr/>
        </p:nvSpPr>
        <p:spPr>
          <a:xfrm flipH="1">
            <a:off x="7235825" y="228600"/>
            <a:ext cx="4953000" cy="4953000"/>
          </a:xfrm>
          <a:prstGeom prst="line">
            <a:avLst/>
          </a:prstGeom>
          <a:ln w="12700" cap="rnd">
            <a:solidFill>
              <a:srgbClr val="FFFFFF"/>
            </a:solidFill>
          </a:ln>
        </p:spPr>
        <p:txBody>
          <a:bodyPr lIns="45719" rIns="45719"/>
          <a:lstStyle/>
          <a:p>
            <a:pPr>
              <a:defRPr>
                <a:solidFill>
                  <a:srgbClr val="FFFFFF"/>
                </a:solidFill>
              </a:defRPr>
            </a:pPr>
          </a:p>
        </p:txBody>
      </p:sp>
      <p:sp>
        <p:nvSpPr>
          <p:cNvPr id="22" name="Connecteur droit 20"/>
          <p:cNvSpPr/>
          <p:nvPr/>
        </p:nvSpPr>
        <p:spPr>
          <a:xfrm flipH="1">
            <a:off x="7335836" y="32277"/>
            <a:ext cx="4852990" cy="4852991"/>
          </a:xfrm>
          <a:prstGeom prst="line">
            <a:avLst/>
          </a:prstGeom>
          <a:ln w="31750" cap="rnd">
            <a:solidFill>
              <a:srgbClr val="FFFFFF"/>
            </a:solidFill>
          </a:ln>
        </p:spPr>
        <p:txBody>
          <a:bodyPr lIns="45719" rIns="45719"/>
          <a:lstStyle/>
          <a:p>
            <a:pPr>
              <a:defRPr>
                <a:solidFill>
                  <a:srgbClr val="FFFFFF"/>
                </a:solidFill>
              </a:defRPr>
            </a:pPr>
          </a:p>
        </p:txBody>
      </p:sp>
      <p:sp>
        <p:nvSpPr>
          <p:cNvPr id="23" name="Connecteur droit 22"/>
          <p:cNvSpPr/>
          <p:nvPr/>
        </p:nvSpPr>
        <p:spPr>
          <a:xfrm flipH="1">
            <a:off x="7845425" y="609601"/>
            <a:ext cx="4343400" cy="4343399"/>
          </a:xfrm>
          <a:prstGeom prst="line">
            <a:avLst/>
          </a:prstGeom>
          <a:ln w="31750" cap="rnd">
            <a:solidFill>
              <a:srgbClr val="FFFFFF"/>
            </a:solidFill>
          </a:ln>
        </p:spPr>
        <p:txBody>
          <a:bodyPr lIns="45719" rIns="45719"/>
          <a:lstStyle/>
          <a:p>
            <a:pPr>
              <a:defRPr>
                <a:solidFill>
                  <a:srgbClr val="FFFFFF"/>
                </a:solidFill>
              </a:defRPr>
            </a:pPr>
          </a:p>
        </p:txBody>
      </p:sp>
      <p:sp>
        <p:nvSpPr>
          <p:cNvPr id="24"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mage avec légende">
    <p:spTree>
      <p:nvGrpSpPr>
        <p:cNvPr id="1" name=""/>
        <p:cNvGrpSpPr/>
        <p:nvPr/>
      </p:nvGrpSpPr>
      <p:grpSpPr>
        <a:xfrm>
          <a:off x="0" y="0"/>
          <a:ext cx="0" cy="0"/>
          <a:chOff x="0" y="0"/>
          <a:chExt cx="0" cy="0"/>
        </a:xfrm>
      </p:grpSpPr>
      <p:sp>
        <p:nvSpPr>
          <p:cNvPr id="102" name="Texte du titre"/>
          <p:cNvSpPr txBox="1"/>
          <p:nvPr>
            <p:ph type="title"/>
          </p:nvPr>
        </p:nvSpPr>
        <p:spPr>
          <a:xfrm>
            <a:off x="4722812" y="1447800"/>
            <a:ext cx="6019801" cy="1143000"/>
          </a:xfrm>
          <a:prstGeom prst="rect">
            <a:avLst/>
          </a:prstGeom>
        </p:spPr>
        <p:txBody>
          <a:bodyPr anchor="b"/>
          <a:lstStyle>
            <a:lvl1pPr>
              <a:defRPr sz="2800"/>
            </a:lvl1pPr>
          </a:lstStyle>
          <a:p>
            <a:pPr/>
            <a:r>
              <a:t>Texte du titre</a:t>
            </a:r>
          </a:p>
        </p:txBody>
      </p:sp>
      <p:sp>
        <p:nvSpPr>
          <p:cNvPr id="103" name="Espace réservé d’image 2"/>
          <p:cNvSpPr/>
          <p:nvPr>
            <p:ph type="pic" sz="quarter" idx="21"/>
          </p:nvPr>
        </p:nvSpPr>
        <p:spPr>
          <a:xfrm>
            <a:off x="989011" y="914400"/>
            <a:ext cx="3280976" cy="4572000"/>
          </a:xfrm>
          <a:prstGeom prst="rect">
            <a:avLst/>
          </a:prstGeom>
          <a:ln w="15875">
            <a:solidFill>
              <a:srgbClr val="FFFFFF">
                <a:alpha val="40000"/>
              </a:srgbClr>
            </a:solidFill>
            <a:round/>
          </a:ln>
        </p:spPr>
        <p:txBody>
          <a:bodyPr lIns="91439" rIns="91439" anchor="t">
            <a:noAutofit/>
          </a:bodyPr>
          <a:lstStyle/>
          <a:p>
            <a:pPr/>
          </a:p>
        </p:txBody>
      </p:sp>
      <p:sp>
        <p:nvSpPr>
          <p:cNvPr id="104" name="Texte niveau 1…"/>
          <p:cNvSpPr txBox="1"/>
          <p:nvPr>
            <p:ph type="body" sz="quarter" idx="1" hasCustomPrompt="1"/>
          </p:nvPr>
        </p:nvSpPr>
        <p:spPr>
          <a:xfrm>
            <a:off x="4722812" y="2777065"/>
            <a:ext cx="6021388" cy="2048935"/>
          </a:xfrm>
          <a:prstGeom prst="rect">
            <a:avLst/>
          </a:prstGeom>
        </p:spPr>
        <p:txBody>
          <a:bodyPr anchor="t"/>
          <a:lstStyle>
            <a:lvl1pPr marL="0" indent="0">
              <a:buClrTx/>
              <a:buSzTx/>
              <a:buNone/>
              <a:defRPr sz="1800"/>
            </a:lvl1pPr>
            <a:lvl2pPr marL="0" indent="457200">
              <a:buClrTx/>
              <a:buSzTx/>
              <a:buNone/>
              <a:defRPr sz="1800"/>
            </a:lvl2pPr>
            <a:lvl3pPr marL="0" indent="914400">
              <a:buClrTx/>
              <a:buSzTx/>
              <a:buNone/>
              <a:defRPr sz="1800"/>
            </a:lvl3pPr>
            <a:lvl4pPr marL="0" indent="1371600">
              <a:buClrTx/>
              <a:buSzTx/>
              <a:buNone/>
              <a:defRPr sz="1800"/>
            </a:lvl4pPr>
            <a:lvl5pPr marL="0" indent="1828800">
              <a:buClrTx/>
              <a:buSzTx/>
              <a:buNone/>
              <a:defRPr sz="1800"/>
            </a:lvl5pPr>
          </a:lstStyle>
          <a:p>
            <a:pPr/>
            <a:r>
              <a:t>Modifiez les styles du texte du masque</a:t>
            </a:r>
          </a:p>
          <a:p>
            <a:pPr lvl="1"/>
            <a:r>
              <a:t/>
            </a:r>
          </a:p>
          <a:p>
            <a:pPr lvl="2"/>
            <a:r>
              <a:t/>
            </a:r>
          </a:p>
          <a:p>
            <a:pPr lvl="3"/>
            <a:r>
              <a:t/>
            </a:r>
          </a:p>
          <a:p>
            <a:pPr lvl="4"/>
            <a:r>
              <a:t/>
            </a:r>
          </a:p>
        </p:txBody>
      </p:sp>
      <p:sp>
        <p:nvSpPr>
          <p:cNvPr id="10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mage panoramique avec légende">
    <p:spTree>
      <p:nvGrpSpPr>
        <p:cNvPr id="1" name=""/>
        <p:cNvGrpSpPr/>
        <p:nvPr/>
      </p:nvGrpSpPr>
      <p:grpSpPr>
        <a:xfrm>
          <a:off x="0" y="0"/>
          <a:ext cx="0" cy="0"/>
          <a:chOff x="0" y="0"/>
          <a:chExt cx="0" cy="0"/>
        </a:xfrm>
      </p:grpSpPr>
      <p:sp>
        <p:nvSpPr>
          <p:cNvPr id="112" name="Texte du titre"/>
          <p:cNvSpPr txBox="1"/>
          <p:nvPr>
            <p:ph type="title"/>
          </p:nvPr>
        </p:nvSpPr>
        <p:spPr>
          <a:xfrm>
            <a:off x="684212" y="4487331"/>
            <a:ext cx="8534401" cy="1507068"/>
          </a:xfrm>
          <a:prstGeom prst="rect">
            <a:avLst/>
          </a:prstGeom>
        </p:spPr>
        <p:txBody>
          <a:bodyPr/>
          <a:lstStyle/>
          <a:p>
            <a:pPr/>
            <a:r>
              <a:t>Texte du titre</a:t>
            </a:r>
          </a:p>
        </p:txBody>
      </p:sp>
      <p:sp>
        <p:nvSpPr>
          <p:cNvPr id="113" name="Espace réservé d’image 2"/>
          <p:cNvSpPr/>
          <p:nvPr>
            <p:ph type="pic" idx="21"/>
          </p:nvPr>
        </p:nvSpPr>
        <p:spPr>
          <a:xfrm>
            <a:off x="685799" y="533400"/>
            <a:ext cx="10818814" cy="3124200"/>
          </a:xfrm>
          <a:prstGeom prst="rect">
            <a:avLst/>
          </a:prstGeom>
          <a:ln w="15875">
            <a:solidFill>
              <a:srgbClr val="FFFFFF">
                <a:alpha val="40000"/>
              </a:srgbClr>
            </a:solidFill>
            <a:round/>
          </a:ln>
        </p:spPr>
        <p:txBody>
          <a:bodyPr lIns="91439" rIns="91439" anchor="t">
            <a:noAutofit/>
          </a:bodyPr>
          <a:lstStyle/>
          <a:p>
            <a:pPr/>
          </a:p>
        </p:txBody>
      </p:sp>
      <p:sp>
        <p:nvSpPr>
          <p:cNvPr id="114" name="Texte niveau 1…"/>
          <p:cNvSpPr txBox="1"/>
          <p:nvPr>
            <p:ph type="body" sz="quarter" idx="1" hasCustomPrompt="1"/>
          </p:nvPr>
        </p:nvSpPr>
        <p:spPr>
          <a:xfrm>
            <a:off x="914402" y="3843866"/>
            <a:ext cx="8304211" cy="457201"/>
          </a:xfrm>
          <a:prstGeom prst="rect">
            <a:avLst/>
          </a:prstGeom>
        </p:spPr>
        <p:txBody>
          <a:bodyPr anchor="t"/>
          <a:lstStyle>
            <a:lvl1pPr marL="0" indent="0">
              <a:buClrTx/>
              <a:buSzTx/>
              <a:buNone/>
              <a:defRPr sz="1600"/>
            </a:lvl1pPr>
            <a:lvl2pPr marL="0" indent="457200">
              <a:buClrTx/>
              <a:buSzTx/>
              <a:buNone/>
              <a:defRPr sz="1600"/>
            </a:lvl2pPr>
            <a:lvl3pPr marL="0" indent="914400">
              <a:buClrTx/>
              <a:buSzTx/>
              <a:buNone/>
              <a:defRPr sz="1600"/>
            </a:lvl3pPr>
            <a:lvl4pPr marL="0" indent="1371600">
              <a:buClrTx/>
              <a:buSzTx/>
              <a:buNone/>
              <a:defRPr sz="1600"/>
            </a:lvl4pPr>
            <a:lvl5pPr marL="0" indent="1828800">
              <a:buClrTx/>
              <a:buSzTx/>
              <a:buNone/>
              <a:defRPr sz="1600"/>
            </a:lvl5pPr>
          </a:lstStyle>
          <a:p>
            <a:pPr/>
            <a:r>
              <a:t>Modifiez les styles du texte du masque</a:t>
            </a:r>
          </a:p>
          <a:p>
            <a:pPr lvl="1"/>
            <a:r>
              <a:t/>
            </a:r>
          </a:p>
          <a:p>
            <a:pPr lvl="2"/>
            <a:r>
              <a:t/>
            </a:r>
          </a:p>
          <a:p>
            <a:pPr lvl="3"/>
            <a:r>
              <a:t/>
            </a:r>
          </a:p>
          <a:p>
            <a:pPr lvl="4"/>
            <a:r>
              <a:t/>
            </a:r>
          </a:p>
        </p:txBody>
      </p:sp>
      <p:sp>
        <p:nvSpPr>
          <p:cNvPr id="11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légende">
    <p:spTree>
      <p:nvGrpSpPr>
        <p:cNvPr id="1" name=""/>
        <p:cNvGrpSpPr/>
        <p:nvPr/>
      </p:nvGrpSpPr>
      <p:grpSpPr>
        <a:xfrm>
          <a:off x="0" y="0"/>
          <a:ext cx="0" cy="0"/>
          <a:chOff x="0" y="0"/>
          <a:chExt cx="0" cy="0"/>
        </a:xfrm>
      </p:grpSpPr>
      <p:sp>
        <p:nvSpPr>
          <p:cNvPr id="122" name="Texte du titre"/>
          <p:cNvSpPr txBox="1"/>
          <p:nvPr>
            <p:ph type="title"/>
          </p:nvPr>
        </p:nvSpPr>
        <p:spPr>
          <a:xfrm>
            <a:off x="684212" y="685800"/>
            <a:ext cx="10058401" cy="2743200"/>
          </a:xfrm>
          <a:prstGeom prst="rect">
            <a:avLst/>
          </a:prstGeom>
        </p:spPr>
        <p:txBody>
          <a:bodyPr/>
          <a:lstStyle>
            <a:lvl1pPr>
              <a:defRPr sz="3200"/>
            </a:lvl1pPr>
          </a:lstStyle>
          <a:p>
            <a:pPr/>
            <a:r>
              <a:t>Texte du titre</a:t>
            </a:r>
          </a:p>
        </p:txBody>
      </p:sp>
      <p:sp>
        <p:nvSpPr>
          <p:cNvPr id="123" name="Texte niveau 1…"/>
          <p:cNvSpPr txBox="1"/>
          <p:nvPr>
            <p:ph type="body" sz="quarter" idx="1" hasCustomPrompt="1"/>
          </p:nvPr>
        </p:nvSpPr>
        <p:spPr>
          <a:xfrm>
            <a:off x="684212" y="4114800"/>
            <a:ext cx="8535989" cy="1879600"/>
          </a:xfrm>
          <a:prstGeom prst="rect">
            <a:avLst/>
          </a:prstGeom>
        </p:spPr>
        <p:txBody>
          <a:bodyPr/>
          <a:lstStyle>
            <a:lvl1pPr marL="0" indent="0">
              <a:buClrTx/>
              <a:buSzTx/>
              <a:buNone/>
            </a:lvl1pPr>
            <a:lvl2pPr marL="0" indent="457200">
              <a:buClrTx/>
              <a:buSzTx/>
              <a:buNone/>
            </a:lvl2pPr>
            <a:lvl3pPr marL="0" indent="914400">
              <a:buClrTx/>
              <a:buSzTx/>
              <a:buNone/>
            </a:lvl3pPr>
            <a:lvl4pPr marL="0" indent="1371600">
              <a:buClrTx/>
              <a:buSzTx/>
              <a:buNone/>
            </a:lvl4pPr>
            <a:lvl5pPr marL="0" indent="1828800">
              <a:buClrTx/>
              <a:buSzTx/>
              <a:buNone/>
            </a:lvl5pPr>
          </a:lstStyle>
          <a:p>
            <a:pPr/>
            <a:r>
              <a:t>Modifiez les styles du texte du masque</a:t>
            </a:r>
          </a:p>
          <a:p>
            <a:pPr lvl="1"/>
            <a:r>
              <a:t/>
            </a:r>
          </a:p>
          <a:p>
            <a:pPr lvl="2"/>
            <a:r>
              <a:t/>
            </a:r>
          </a:p>
          <a:p>
            <a:pPr lvl="3"/>
            <a:r>
              <a:t/>
            </a:r>
          </a:p>
          <a:p>
            <a:pPr lvl="4"/>
            <a:r>
              <a:t/>
            </a:r>
          </a:p>
        </p:txBody>
      </p:sp>
      <p:sp>
        <p:nvSpPr>
          <p:cNvPr id="124"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avec légende">
    <p:spTree>
      <p:nvGrpSpPr>
        <p:cNvPr id="1" name=""/>
        <p:cNvGrpSpPr/>
        <p:nvPr/>
      </p:nvGrpSpPr>
      <p:grpSpPr>
        <a:xfrm>
          <a:off x="0" y="0"/>
          <a:ext cx="0" cy="0"/>
          <a:chOff x="0" y="0"/>
          <a:chExt cx="0" cy="0"/>
        </a:xfrm>
      </p:grpSpPr>
      <p:sp>
        <p:nvSpPr>
          <p:cNvPr id="131" name="Texte du titre"/>
          <p:cNvSpPr txBox="1"/>
          <p:nvPr>
            <p:ph type="title"/>
          </p:nvPr>
        </p:nvSpPr>
        <p:spPr>
          <a:xfrm>
            <a:off x="1141411" y="685800"/>
            <a:ext cx="9144001" cy="2743200"/>
          </a:xfrm>
          <a:prstGeom prst="rect">
            <a:avLst/>
          </a:prstGeom>
        </p:spPr>
        <p:txBody>
          <a:bodyPr/>
          <a:lstStyle>
            <a:lvl1pPr>
              <a:defRPr sz="3200"/>
            </a:lvl1pPr>
          </a:lstStyle>
          <a:p>
            <a:pPr/>
            <a:r>
              <a:t>Texte du titre</a:t>
            </a:r>
          </a:p>
        </p:txBody>
      </p:sp>
      <p:sp>
        <p:nvSpPr>
          <p:cNvPr id="132" name="Texte niveau 1…"/>
          <p:cNvSpPr txBox="1"/>
          <p:nvPr>
            <p:ph type="body" sz="quarter" idx="1" hasCustomPrompt="1"/>
          </p:nvPr>
        </p:nvSpPr>
        <p:spPr>
          <a:xfrm>
            <a:off x="1446212" y="3429000"/>
            <a:ext cx="8534401" cy="381000"/>
          </a:xfrm>
          <a:prstGeom prst="rect">
            <a:avLst/>
          </a:prstGeom>
        </p:spPr>
        <p:txBody>
          <a:bodyPr/>
          <a:lstStyle>
            <a:lvl1pPr marL="0" indent="0">
              <a:buClrTx/>
              <a:buSzTx/>
              <a:buNone/>
            </a:lvl1pPr>
            <a:lvl2pPr marL="0" indent="457200">
              <a:buClrTx/>
              <a:buSzTx/>
              <a:buNone/>
            </a:lvl2pPr>
            <a:lvl3pPr marL="0" indent="914400">
              <a:buClrTx/>
              <a:buSzTx/>
              <a:buNone/>
            </a:lvl3pPr>
            <a:lvl4pPr marL="0" indent="1371600">
              <a:buClrTx/>
              <a:buSzTx/>
              <a:buNone/>
            </a:lvl4pPr>
            <a:lvl5pPr marL="0" indent="1828800">
              <a:buClrTx/>
              <a:buSzTx/>
              <a:buNone/>
            </a:lvl5pPr>
          </a:lstStyle>
          <a:p>
            <a:pPr/>
            <a:r>
              <a:t>Modifiez les styles du texte du masque</a:t>
            </a:r>
          </a:p>
          <a:p>
            <a:pPr lvl="1"/>
            <a:r>
              <a:t/>
            </a:r>
          </a:p>
          <a:p>
            <a:pPr lvl="2"/>
            <a:r>
              <a:t/>
            </a:r>
          </a:p>
          <a:p>
            <a:pPr lvl="3"/>
            <a:r>
              <a:t/>
            </a:r>
          </a:p>
          <a:p>
            <a:pPr lvl="4"/>
            <a:r>
              <a:t/>
            </a:r>
          </a:p>
        </p:txBody>
      </p:sp>
      <p:sp>
        <p:nvSpPr>
          <p:cNvPr id="133" name="Espace réservé du texte 2"/>
          <p:cNvSpPr/>
          <p:nvPr>
            <p:ph type="body" sz="quarter" idx="21" hasCustomPrompt="1"/>
          </p:nvPr>
        </p:nvSpPr>
        <p:spPr>
          <a:xfrm>
            <a:off x="684212" y="4301066"/>
            <a:ext cx="8534401" cy="1684866"/>
          </a:xfrm>
          <a:prstGeom prst="rect">
            <a:avLst/>
          </a:prstGeom>
        </p:spPr>
        <p:txBody>
          <a:bodyPr/>
          <a:lstStyle>
            <a:lvl1pPr marL="0" indent="0">
              <a:buClrTx/>
              <a:buSzTx/>
              <a:buNone/>
            </a:lvl1pPr>
          </a:lstStyle>
          <a:p>
            <a:pPr/>
            <a:r>
              <a:t>Modifiez les styles du texte du masque</a:t>
            </a:r>
          </a:p>
        </p:txBody>
      </p:sp>
      <p:sp>
        <p:nvSpPr>
          <p:cNvPr id="134" name="Zone de texte 13"/>
          <p:cNvSpPr txBox="1"/>
          <p:nvPr/>
        </p:nvSpPr>
        <p:spPr>
          <a:xfrm>
            <a:off x="577531" y="436590"/>
            <a:ext cx="518161"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8000">
                <a:solidFill>
                  <a:srgbClr val="FFFFFF"/>
                </a:solidFill>
              </a:defRPr>
            </a:lvl1pPr>
          </a:lstStyle>
          <a:p>
            <a:pPr/>
            <a:r>
              <a:t>“</a:t>
            </a:r>
          </a:p>
        </p:txBody>
      </p:sp>
      <p:sp>
        <p:nvSpPr>
          <p:cNvPr id="135" name="Zone de texte 14"/>
          <p:cNvSpPr txBox="1"/>
          <p:nvPr/>
        </p:nvSpPr>
        <p:spPr>
          <a:xfrm>
            <a:off x="10331131" y="2392968"/>
            <a:ext cx="518161"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z="8000">
                <a:solidFill>
                  <a:srgbClr val="FFFFFF"/>
                </a:solidFill>
              </a:defRPr>
            </a:lvl1pPr>
          </a:lstStyle>
          <a:p>
            <a:pPr/>
            <a:r>
              <a:t>”</a:t>
            </a:r>
          </a:p>
        </p:txBody>
      </p:sp>
      <p:sp>
        <p:nvSpPr>
          <p:cNvPr id="13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arte de nom">
    <p:spTree>
      <p:nvGrpSpPr>
        <p:cNvPr id="1" name=""/>
        <p:cNvGrpSpPr/>
        <p:nvPr/>
      </p:nvGrpSpPr>
      <p:grpSpPr>
        <a:xfrm>
          <a:off x="0" y="0"/>
          <a:ext cx="0" cy="0"/>
          <a:chOff x="0" y="0"/>
          <a:chExt cx="0" cy="0"/>
        </a:xfrm>
      </p:grpSpPr>
      <p:sp>
        <p:nvSpPr>
          <p:cNvPr id="143" name="Texte du titre"/>
          <p:cNvSpPr txBox="1"/>
          <p:nvPr>
            <p:ph type="title"/>
          </p:nvPr>
        </p:nvSpPr>
        <p:spPr>
          <a:xfrm>
            <a:off x="684212" y="3429000"/>
            <a:ext cx="8534401" cy="1697401"/>
          </a:xfrm>
          <a:prstGeom prst="rect">
            <a:avLst/>
          </a:prstGeom>
        </p:spPr>
        <p:txBody>
          <a:bodyPr anchor="b"/>
          <a:lstStyle>
            <a:lvl1pPr>
              <a:defRPr sz="3200"/>
            </a:lvl1pPr>
          </a:lstStyle>
          <a:p>
            <a:pPr/>
            <a:r>
              <a:t>Texte du titre</a:t>
            </a:r>
          </a:p>
        </p:txBody>
      </p:sp>
      <p:sp>
        <p:nvSpPr>
          <p:cNvPr id="144" name="Texte niveau 1…"/>
          <p:cNvSpPr txBox="1"/>
          <p:nvPr>
            <p:ph type="body" sz="quarter" idx="1" hasCustomPrompt="1"/>
          </p:nvPr>
        </p:nvSpPr>
        <p:spPr>
          <a:xfrm>
            <a:off x="684210" y="5132980"/>
            <a:ext cx="8535991" cy="860401"/>
          </a:xfrm>
          <a:prstGeom prst="rect">
            <a:avLst/>
          </a:prstGeom>
        </p:spPr>
        <p:txBody>
          <a:bodyPr anchor="t"/>
          <a:lstStyle>
            <a:lvl1pPr marL="0" indent="0">
              <a:buClrTx/>
              <a:buSzTx/>
              <a:buNone/>
            </a:lvl1pPr>
            <a:lvl2pPr marL="0" indent="457200">
              <a:buClrTx/>
              <a:buSzTx/>
              <a:buNone/>
            </a:lvl2pPr>
            <a:lvl3pPr marL="0" indent="914400">
              <a:buClrTx/>
              <a:buSzTx/>
              <a:buNone/>
            </a:lvl3pPr>
            <a:lvl4pPr marL="0" indent="1371600">
              <a:buClrTx/>
              <a:buSzTx/>
              <a:buNone/>
            </a:lvl4pPr>
            <a:lvl5pPr marL="0" indent="1828800">
              <a:buClrTx/>
              <a:buSzTx/>
              <a:buNone/>
            </a:lvl5pPr>
          </a:lstStyle>
          <a:p>
            <a:pPr/>
            <a:r>
              <a:t>Modifiez les styles du texte du masque</a:t>
            </a:r>
          </a:p>
          <a:p>
            <a:pPr lvl="1"/>
            <a:r>
              <a:t/>
            </a:r>
          </a:p>
          <a:p>
            <a:pPr lvl="2"/>
            <a:r>
              <a:t/>
            </a:r>
          </a:p>
          <a:p>
            <a:pPr lvl="3"/>
            <a:r>
              <a:t/>
            </a:r>
          </a:p>
          <a:p>
            <a:pPr lvl="4"/>
            <a:r>
              <a:t/>
            </a:r>
          </a:p>
        </p:txBody>
      </p:sp>
      <p:sp>
        <p:nvSpPr>
          <p:cNvPr id="14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Carte de nom">
    <p:spTree>
      <p:nvGrpSpPr>
        <p:cNvPr id="1" name=""/>
        <p:cNvGrpSpPr/>
        <p:nvPr/>
      </p:nvGrpSpPr>
      <p:grpSpPr>
        <a:xfrm>
          <a:off x="0" y="0"/>
          <a:ext cx="0" cy="0"/>
          <a:chOff x="0" y="0"/>
          <a:chExt cx="0" cy="0"/>
        </a:xfrm>
      </p:grpSpPr>
      <p:sp>
        <p:nvSpPr>
          <p:cNvPr id="152" name="Modifiez le style du titre du masque"/>
          <p:cNvSpPr txBox="1"/>
          <p:nvPr>
            <p:ph type="title" hasCustomPrompt="1"/>
          </p:nvPr>
        </p:nvSpPr>
        <p:spPr>
          <a:xfrm>
            <a:off x="1141412" y="685800"/>
            <a:ext cx="9144001" cy="2743200"/>
          </a:xfrm>
          <a:prstGeom prst="rect">
            <a:avLst/>
          </a:prstGeom>
        </p:spPr>
        <p:txBody>
          <a:bodyPr/>
          <a:lstStyle>
            <a:lvl1pPr>
              <a:defRPr sz="3200"/>
            </a:lvl1pPr>
          </a:lstStyle>
          <a:p>
            <a:pPr/>
            <a:r>
              <a:t>Modifiez le style du titre du masque</a:t>
            </a:r>
          </a:p>
        </p:txBody>
      </p:sp>
      <p:sp>
        <p:nvSpPr>
          <p:cNvPr id="153" name="Texte niveau 1…"/>
          <p:cNvSpPr txBox="1"/>
          <p:nvPr>
            <p:ph type="body" sz="quarter" idx="1" hasCustomPrompt="1"/>
          </p:nvPr>
        </p:nvSpPr>
        <p:spPr>
          <a:xfrm>
            <a:off x="684212" y="3928533"/>
            <a:ext cx="8534401" cy="1049867"/>
          </a:xfrm>
          <a:prstGeom prst="rect">
            <a:avLst/>
          </a:prstGeom>
        </p:spPr>
        <p:txBody>
          <a:bodyPr anchor="b"/>
          <a:lstStyle>
            <a:lvl1pPr indent="-571500">
              <a:buClrTx/>
              <a:buSzTx/>
              <a:buNone/>
              <a:defRPr cap="all" sz="2400">
                <a:solidFill>
                  <a:srgbClr val="FFFFFF"/>
                </a:solidFill>
              </a:defRPr>
            </a:lvl1pPr>
            <a:lvl2pPr marL="838200" indent="-381000">
              <a:buClrTx/>
              <a:defRPr cap="all" sz="2400">
                <a:solidFill>
                  <a:srgbClr val="FFFFFF"/>
                </a:solidFill>
              </a:defRPr>
            </a:lvl2pPr>
            <a:lvl3pPr marL="1343025" indent="-428625">
              <a:buClrTx/>
              <a:defRPr cap="all" sz="2400">
                <a:solidFill>
                  <a:srgbClr val="FFFFFF"/>
                </a:solidFill>
              </a:defRPr>
            </a:lvl3pPr>
            <a:lvl4pPr marL="1665514" indent="-293914">
              <a:buClrTx/>
              <a:defRPr cap="all" sz="2400">
                <a:solidFill>
                  <a:srgbClr val="FFFFFF"/>
                </a:solidFill>
              </a:defRPr>
            </a:lvl4pPr>
            <a:lvl5pPr marL="2122714" indent="-293914">
              <a:buClrTx/>
              <a:defRPr cap="all" sz="2400">
                <a:solidFill>
                  <a:srgbClr val="FFFFFF"/>
                </a:solidFill>
              </a:defRPr>
            </a:lvl5pPr>
          </a:lstStyle>
          <a:p>
            <a:pPr/>
            <a:r>
              <a:t>Modifiez les styles du texte du masque</a:t>
            </a:r>
          </a:p>
          <a:p>
            <a:pPr lvl="1"/>
            <a:r>
              <a:t/>
            </a:r>
          </a:p>
          <a:p>
            <a:pPr lvl="2"/>
            <a:r>
              <a:t/>
            </a:r>
          </a:p>
          <a:p>
            <a:pPr lvl="3"/>
            <a:r>
              <a:t/>
            </a:r>
          </a:p>
          <a:p>
            <a:pPr lvl="4"/>
            <a:r>
              <a:t/>
            </a:r>
          </a:p>
        </p:txBody>
      </p:sp>
      <p:sp>
        <p:nvSpPr>
          <p:cNvPr id="154" name="Espace réservé du texte 2"/>
          <p:cNvSpPr/>
          <p:nvPr>
            <p:ph type="body" sz="quarter" idx="21" hasCustomPrompt="1"/>
          </p:nvPr>
        </p:nvSpPr>
        <p:spPr>
          <a:xfrm>
            <a:off x="684211" y="4978400"/>
            <a:ext cx="8534401" cy="1016000"/>
          </a:xfrm>
          <a:prstGeom prst="rect">
            <a:avLst/>
          </a:prstGeom>
        </p:spPr>
        <p:txBody>
          <a:bodyPr anchor="t"/>
          <a:lstStyle>
            <a:lvl1pPr marL="0" indent="0">
              <a:buClrTx/>
              <a:buSzTx/>
              <a:buNone/>
              <a:defRPr sz="1800"/>
            </a:lvl1pPr>
          </a:lstStyle>
          <a:p>
            <a:pPr/>
            <a:r>
              <a:t>Modifiez les styles du texte du masque</a:t>
            </a:r>
          </a:p>
        </p:txBody>
      </p:sp>
      <p:sp>
        <p:nvSpPr>
          <p:cNvPr id="155" name="Zone de texte 10"/>
          <p:cNvSpPr txBox="1"/>
          <p:nvPr/>
        </p:nvSpPr>
        <p:spPr>
          <a:xfrm>
            <a:off x="577531" y="436590"/>
            <a:ext cx="518161"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8000">
                <a:solidFill>
                  <a:srgbClr val="FFFFFF"/>
                </a:solidFill>
              </a:defRPr>
            </a:lvl1pPr>
          </a:lstStyle>
          <a:p>
            <a:pPr/>
            <a:r>
              <a:t>“</a:t>
            </a:r>
          </a:p>
        </p:txBody>
      </p:sp>
      <p:sp>
        <p:nvSpPr>
          <p:cNvPr id="156" name="Zone de texte 11"/>
          <p:cNvSpPr txBox="1"/>
          <p:nvPr/>
        </p:nvSpPr>
        <p:spPr>
          <a:xfrm>
            <a:off x="10331131" y="2392968"/>
            <a:ext cx="518161"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z="8000">
                <a:solidFill>
                  <a:srgbClr val="FFFFFF"/>
                </a:solidFill>
              </a:defRPr>
            </a:lvl1pPr>
          </a:lstStyle>
          <a:p>
            <a:pPr/>
            <a:r>
              <a:t>”</a:t>
            </a:r>
          </a:p>
        </p:txBody>
      </p:sp>
      <p:sp>
        <p:nvSpPr>
          <p:cNvPr id="15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rai ou faux">
    <p:spTree>
      <p:nvGrpSpPr>
        <p:cNvPr id="1" name=""/>
        <p:cNvGrpSpPr/>
        <p:nvPr/>
      </p:nvGrpSpPr>
      <p:grpSpPr>
        <a:xfrm>
          <a:off x="0" y="0"/>
          <a:ext cx="0" cy="0"/>
          <a:chOff x="0" y="0"/>
          <a:chExt cx="0" cy="0"/>
        </a:xfrm>
      </p:grpSpPr>
      <p:sp>
        <p:nvSpPr>
          <p:cNvPr id="164" name="Texte du titre"/>
          <p:cNvSpPr txBox="1"/>
          <p:nvPr>
            <p:ph type="title"/>
          </p:nvPr>
        </p:nvSpPr>
        <p:spPr>
          <a:xfrm>
            <a:off x="684212" y="685800"/>
            <a:ext cx="10058401" cy="2743200"/>
          </a:xfrm>
          <a:prstGeom prst="rect">
            <a:avLst/>
          </a:prstGeom>
        </p:spPr>
        <p:txBody>
          <a:bodyPr/>
          <a:lstStyle/>
          <a:p>
            <a:pPr/>
            <a:r>
              <a:t>Texte du titre</a:t>
            </a:r>
          </a:p>
        </p:txBody>
      </p:sp>
      <p:sp>
        <p:nvSpPr>
          <p:cNvPr id="165" name="Texte niveau 1…"/>
          <p:cNvSpPr txBox="1"/>
          <p:nvPr>
            <p:ph type="body" sz="quarter" idx="1" hasCustomPrompt="1"/>
          </p:nvPr>
        </p:nvSpPr>
        <p:spPr>
          <a:xfrm>
            <a:off x="684212" y="3928533"/>
            <a:ext cx="8534401" cy="838201"/>
          </a:xfrm>
          <a:prstGeom prst="rect">
            <a:avLst/>
          </a:prstGeom>
        </p:spPr>
        <p:txBody>
          <a:bodyPr anchor="b"/>
          <a:lstStyle>
            <a:lvl1pPr indent="-571500">
              <a:buClrTx/>
              <a:buSzTx/>
              <a:buNone/>
              <a:defRPr cap="all" sz="2400">
                <a:solidFill>
                  <a:srgbClr val="FFFFFF"/>
                </a:solidFill>
              </a:defRPr>
            </a:lvl1pPr>
            <a:lvl2pPr marL="838200" indent="-381000">
              <a:buClrTx/>
              <a:defRPr cap="all" sz="2400">
                <a:solidFill>
                  <a:srgbClr val="FFFFFF"/>
                </a:solidFill>
              </a:defRPr>
            </a:lvl2pPr>
            <a:lvl3pPr marL="1343025" indent="-428625">
              <a:buClrTx/>
              <a:defRPr cap="all" sz="2400">
                <a:solidFill>
                  <a:srgbClr val="FFFFFF"/>
                </a:solidFill>
              </a:defRPr>
            </a:lvl3pPr>
            <a:lvl4pPr marL="1665514" indent="-293914">
              <a:buClrTx/>
              <a:defRPr cap="all" sz="2400">
                <a:solidFill>
                  <a:srgbClr val="FFFFFF"/>
                </a:solidFill>
              </a:defRPr>
            </a:lvl4pPr>
            <a:lvl5pPr marL="2122714" indent="-293914">
              <a:buClrTx/>
              <a:defRPr cap="all" sz="2400">
                <a:solidFill>
                  <a:srgbClr val="FFFFFF"/>
                </a:solidFill>
              </a:defRPr>
            </a:lvl5pPr>
          </a:lstStyle>
          <a:p>
            <a:pPr/>
            <a:r>
              <a:t>Modifiez les styles du texte du masque</a:t>
            </a:r>
          </a:p>
          <a:p>
            <a:pPr lvl="1"/>
            <a:r>
              <a:t/>
            </a:r>
          </a:p>
          <a:p>
            <a:pPr lvl="2"/>
            <a:r>
              <a:t/>
            </a:r>
          </a:p>
          <a:p>
            <a:pPr lvl="3"/>
            <a:r>
              <a:t/>
            </a:r>
          </a:p>
          <a:p>
            <a:pPr lvl="4"/>
            <a:r>
              <a:t/>
            </a:r>
          </a:p>
        </p:txBody>
      </p:sp>
      <p:sp>
        <p:nvSpPr>
          <p:cNvPr id="166" name="Espace réservé du texte 2"/>
          <p:cNvSpPr/>
          <p:nvPr>
            <p:ph type="body" sz="quarter" idx="21" hasCustomPrompt="1"/>
          </p:nvPr>
        </p:nvSpPr>
        <p:spPr>
          <a:xfrm>
            <a:off x="684211" y="4766731"/>
            <a:ext cx="8534401" cy="1227668"/>
          </a:xfrm>
          <a:prstGeom prst="rect">
            <a:avLst/>
          </a:prstGeom>
        </p:spPr>
        <p:txBody>
          <a:bodyPr anchor="t"/>
          <a:lstStyle>
            <a:lvl1pPr marL="0" indent="0">
              <a:buClrTx/>
              <a:buSzTx/>
              <a:buNone/>
              <a:defRPr sz="1800"/>
            </a:lvl1pPr>
          </a:lstStyle>
          <a:p>
            <a:pPr/>
            <a:r>
              <a:t>Modifiez les styles du texte du masque</a:t>
            </a:r>
          </a:p>
        </p:txBody>
      </p:sp>
      <p:sp>
        <p:nvSpPr>
          <p:cNvPr id="16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contenu">
    <p:spTree>
      <p:nvGrpSpPr>
        <p:cNvPr id="1" name=""/>
        <p:cNvGrpSpPr/>
        <p:nvPr/>
      </p:nvGrpSpPr>
      <p:grpSpPr>
        <a:xfrm>
          <a:off x="0" y="0"/>
          <a:ext cx="0" cy="0"/>
          <a:chOff x="0" y="0"/>
          <a:chExt cx="0" cy="0"/>
        </a:xfrm>
      </p:grpSpPr>
      <p:sp>
        <p:nvSpPr>
          <p:cNvPr id="31" name="Texte du titre"/>
          <p:cNvSpPr txBox="1"/>
          <p:nvPr>
            <p:ph type="title"/>
          </p:nvPr>
        </p:nvSpPr>
        <p:spPr>
          <a:xfrm>
            <a:off x="684212" y="4487331"/>
            <a:ext cx="8534401" cy="1507068"/>
          </a:xfrm>
          <a:prstGeom prst="rect">
            <a:avLst/>
          </a:prstGeom>
        </p:spPr>
        <p:txBody>
          <a:bodyPr/>
          <a:lstStyle/>
          <a:p>
            <a:pPr/>
            <a:r>
              <a:t>Texte du titre</a:t>
            </a:r>
          </a:p>
        </p:txBody>
      </p:sp>
      <p:sp>
        <p:nvSpPr>
          <p:cNvPr id="32" name="Texte niveau 1…"/>
          <p:cNvSpPr txBox="1"/>
          <p:nvPr>
            <p:ph type="body" sz="half" idx="1" hasCustomPrompt="1"/>
          </p:nvPr>
        </p:nvSpPr>
        <p:spPr>
          <a:xfrm>
            <a:off x="684212" y="685800"/>
            <a:ext cx="8534401" cy="3615267"/>
          </a:xfrm>
          <a:prstGeom prst="rect">
            <a:avLst/>
          </a:prstGeom>
        </p:spPr>
        <p:txBody>
          <a:bodyPr/>
          <a:lstStyle/>
          <a:p>
            <a:pPr/>
            <a:r>
              <a:t>Modifiez les styles du texte du masque</a:t>
            </a:r>
          </a:p>
          <a:p>
            <a:pPr lvl="1"/>
            <a:r>
              <a:t/>
            </a:r>
          </a:p>
          <a:p>
            <a:pPr lvl="2"/>
            <a:r>
              <a:t/>
            </a:r>
          </a:p>
          <a:p>
            <a:pPr lvl="3"/>
            <a:r>
              <a:t/>
            </a:r>
          </a:p>
          <a:p>
            <a:pPr lvl="4"/>
            <a:r>
              <a:t/>
            </a:r>
          </a:p>
        </p:txBody>
      </p:sp>
      <p:sp>
        <p:nvSpPr>
          <p:cNvPr id="3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contenu 0">
    <p:bg>
      <p:bgPr>
        <a:gradFill flip="none" rotWithShape="1">
          <a:gsLst>
            <a:gs pos="0">
              <a:srgbClr val="66D3EE"/>
            </a:gs>
            <a:gs pos="100000">
              <a:srgbClr val="06588E"/>
            </a:gs>
          </a:gsLst>
          <a:path path="circle">
            <a:fillToRect l="50000" t="50000" r="50000" b="50000"/>
          </a:path>
        </a:gradFill>
      </p:bgPr>
    </p:bg>
    <p:spTree>
      <p:nvGrpSpPr>
        <p:cNvPr id="1" name=""/>
        <p:cNvGrpSpPr/>
        <p:nvPr/>
      </p:nvGrpSpPr>
      <p:grpSpPr>
        <a:xfrm>
          <a:off x="0" y="0"/>
          <a:ext cx="0" cy="0"/>
          <a:chOff x="0" y="0"/>
          <a:chExt cx="0" cy="0"/>
        </a:xfrm>
      </p:grpSpPr>
      <p:sp>
        <p:nvSpPr>
          <p:cNvPr id="40" name="Texte du titre"/>
          <p:cNvSpPr txBox="1"/>
          <p:nvPr>
            <p:ph type="title"/>
          </p:nvPr>
        </p:nvSpPr>
        <p:spPr>
          <a:xfrm>
            <a:off x="684212" y="4487331"/>
            <a:ext cx="8534401" cy="1507068"/>
          </a:xfrm>
          <a:prstGeom prst="rect">
            <a:avLst/>
          </a:prstGeom>
        </p:spPr>
        <p:txBody>
          <a:bodyPr/>
          <a:lstStyle/>
          <a:p>
            <a:pPr/>
            <a:r>
              <a:t>Texte du titre</a:t>
            </a:r>
          </a:p>
        </p:txBody>
      </p:sp>
      <p:sp>
        <p:nvSpPr>
          <p:cNvPr id="41" name="Texte niveau 1…"/>
          <p:cNvSpPr txBox="1"/>
          <p:nvPr>
            <p:ph type="body" sz="half" idx="1" hasCustomPrompt="1"/>
          </p:nvPr>
        </p:nvSpPr>
        <p:spPr>
          <a:xfrm>
            <a:off x="684212" y="685800"/>
            <a:ext cx="8534401" cy="3615267"/>
          </a:xfrm>
          <a:prstGeom prst="rect">
            <a:avLst/>
          </a:prstGeom>
        </p:spPr>
        <p:txBody>
          <a:bodyPr/>
          <a:lstStyle/>
          <a:p>
            <a:pPr/>
            <a:r>
              <a:t>Modifiez les styles du texte du masque</a:t>
            </a:r>
          </a:p>
          <a:p>
            <a:pPr lvl="1"/>
            <a:r>
              <a:t/>
            </a:r>
          </a:p>
          <a:p>
            <a:pPr lvl="2"/>
            <a:r>
              <a:t/>
            </a:r>
          </a:p>
          <a:p>
            <a:pPr lvl="3"/>
            <a:r>
              <a:t/>
            </a:r>
          </a:p>
          <a:p>
            <a:pPr lvl="4"/>
            <a:r>
              <a:t/>
            </a:r>
          </a:p>
        </p:txBody>
      </p:sp>
      <p:sp>
        <p:nvSpPr>
          <p:cNvPr id="42"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n-tête de section">
    <p:spTree>
      <p:nvGrpSpPr>
        <p:cNvPr id="1" name=""/>
        <p:cNvGrpSpPr/>
        <p:nvPr/>
      </p:nvGrpSpPr>
      <p:grpSpPr>
        <a:xfrm>
          <a:off x="0" y="0"/>
          <a:ext cx="0" cy="0"/>
          <a:chOff x="0" y="0"/>
          <a:chExt cx="0" cy="0"/>
        </a:xfrm>
      </p:grpSpPr>
      <p:sp>
        <p:nvSpPr>
          <p:cNvPr id="49" name="Texte du titre"/>
          <p:cNvSpPr txBox="1"/>
          <p:nvPr>
            <p:ph type="title"/>
          </p:nvPr>
        </p:nvSpPr>
        <p:spPr>
          <a:xfrm>
            <a:off x="684210" y="2006600"/>
            <a:ext cx="8534402" cy="2281601"/>
          </a:xfrm>
          <a:prstGeom prst="rect">
            <a:avLst/>
          </a:prstGeom>
        </p:spPr>
        <p:txBody>
          <a:bodyPr anchor="b"/>
          <a:lstStyle/>
          <a:p>
            <a:pPr/>
            <a:r>
              <a:t>Texte du titre</a:t>
            </a:r>
          </a:p>
        </p:txBody>
      </p:sp>
      <p:sp>
        <p:nvSpPr>
          <p:cNvPr id="50" name="Texte niveau 1…"/>
          <p:cNvSpPr txBox="1"/>
          <p:nvPr>
            <p:ph type="body" sz="quarter" idx="1" hasCustomPrompt="1"/>
          </p:nvPr>
        </p:nvSpPr>
        <p:spPr>
          <a:xfrm>
            <a:off x="684212" y="4495800"/>
            <a:ext cx="8534401" cy="1498600"/>
          </a:xfrm>
          <a:prstGeom prst="rect">
            <a:avLst/>
          </a:prstGeom>
        </p:spPr>
        <p:txBody>
          <a:bodyPr anchor="t"/>
          <a:lstStyle>
            <a:lvl1pPr marL="0" indent="0">
              <a:buClrTx/>
              <a:buSzTx/>
              <a:buNone/>
              <a:defRPr sz="1800"/>
            </a:lvl1pPr>
            <a:lvl2pPr marL="0" indent="457200">
              <a:buClrTx/>
              <a:buSzTx/>
              <a:buNone/>
              <a:defRPr sz="1800"/>
            </a:lvl2pPr>
            <a:lvl3pPr marL="0" indent="914400">
              <a:buClrTx/>
              <a:buSzTx/>
              <a:buNone/>
              <a:defRPr sz="1800"/>
            </a:lvl3pPr>
            <a:lvl4pPr marL="0" indent="1371600">
              <a:buClrTx/>
              <a:buSzTx/>
              <a:buNone/>
              <a:defRPr sz="1800"/>
            </a:lvl4pPr>
            <a:lvl5pPr marL="0" indent="1828800">
              <a:buClrTx/>
              <a:buSzTx/>
              <a:buNone/>
              <a:defRPr sz="1800"/>
            </a:lvl5pPr>
          </a:lstStyle>
          <a:p>
            <a:pPr/>
            <a:r>
              <a:t>Modifiez les styles du texte du masque</a:t>
            </a:r>
          </a:p>
          <a:p>
            <a:pPr lvl="1"/>
            <a:r>
              <a:t/>
            </a:r>
          </a:p>
          <a:p>
            <a:pPr lvl="2"/>
            <a:r>
              <a:t/>
            </a:r>
          </a:p>
          <a:p>
            <a:pPr lvl="3"/>
            <a:r>
              <a:t/>
            </a:r>
          </a:p>
          <a:p>
            <a:pPr lvl="4"/>
            <a:r>
              <a:t/>
            </a:r>
          </a:p>
        </p:txBody>
      </p:sp>
      <p:sp>
        <p:nvSpPr>
          <p:cNvPr id="5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ux contenus">
    <p:spTree>
      <p:nvGrpSpPr>
        <p:cNvPr id="1" name=""/>
        <p:cNvGrpSpPr/>
        <p:nvPr/>
      </p:nvGrpSpPr>
      <p:grpSpPr>
        <a:xfrm>
          <a:off x="0" y="0"/>
          <a:ext cx="0" cy="0"/>
          <a:chOff x="0" y="0"/>
          <a:chExt cx="0" cy="0"/>
        </a:xfrm>
      </p:grpSpPr>
      <p:sp>
        <p:nvSpPr>
          <p:cNvPr id="58" name="Texte du titre"/>
          <p:cNvSpPr txBox="1"/>
          <p:nvPr>
            <p:ph type="title"/>
          </p:nvPr>
        </p:nvSpPr>
        <p:spPr>
          <a:xfrm>
            <a:off x="684212" y="4487331"/>
            <a:ext cx="8534401" cy="1507068"/>
          </a:xfrm>
          <a:prstGeom prst="rect">
            <a:avLst/>
          </a:prstGeom>
        </p:spPr>
        <p:txBody>
          <a:bodyPr/>
          <a:lstStyle/>
          <a:p>
            <a:pPr/>
            <a:r>
              <a:t>Texte du titre</a:t>
            </a:r>
          </a:p>
        </p:txBody>
      </p:sp>
      <p:sp>
        <p:nvSpPr>
          <p:cNvPr id="59" name="Texte niveau 1…"/>
          <p:cNvSpPr txBox="1"/>
          <p:nvPr>
            <p:ph type="body" sz="half" idx="1" hasCustomPrompt="1"/>
          </p:nvPr>
        </p:nvSpPr>
        <p:spPr>
          <a:xfrm>
            <a:off x="684210" y="685800"/>
            <a:ext cx="4937656" cy="3615267"/>
          </a:xfrm>
          <a:prstGeom prst="rect">
            <a:avLst/>
          </a:prstGeom>
        </p:spPr>
        <p:txBody>
          <a:bodyPr/>
          <a:lstStyle/>
          <a:p>
            <a:pPr/>
            <a:r>
              <a:t>Modifiez les styles du texte du masque</a:t>
            </a:r>
          </a:p>
          <a:p>
            <a:pPr lvl="1"/>
            <a:r>
              <a:t/>
            </a:r>
          </a:p>
          <a:p>
            <a:pPr lvl="2"/>
            <a:r>
              <a:t/>
            </a:r>
          </a:p>
          <a:p>
            <a:pPr lvl="3"/>
            <a:r>
              <a:t/>
            </a:r>
          </a:p>
          <a:p>
            <a:pPr lvl="4"/>
            <a:r>
              <a:t/>
            </a:r>
          </a:p>
        </p:txBody>
      </p:sp>
      <p:sp>
        <p:nvSpPr>
          <p:cNvPr id="6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aison">
    <p:spTree>
      <p:nvGrpSpPr>
        <p:cNvPr id="1" name=""/>
        <p:cNvGrpSpPr/>
        <p:nvPr/>
      </p:nvGrpSpPr>
      <p:grpSpPr>
        <a:xfrm>
          <a:off x="0" y="0"/>
          <a:ext cx="0" cy="0"/>
          <a:chOff x="0" y="0"/>
          <a:chExt cx="0" cy="0"/>
        </a:xfrm>
      </p:grpSpPr>
      <p:sp>
        <p:nvSpPr>
          <p:cNvPr id="67" name="Texte du titre"/>
          <p:cNvSpPr txBox="1"/>
          <p:nvPr>
            <p:ph type="title"/>
          </p:nvPr>
        </p:nvSpPr>
        <p:spPr>
          <a:xfrm>
            <a:off x="684212" y="4487331"/>
            <a:ext cx="8534401" cy="1507068"/>
          </a:xfrm>
          <a:prstGeom prst="rect">
            <a:avLst/>
          </a:prstGeom>
        </p:spPr>
        <p:txBody>
          <a:bodyPr/>
          <a:lstStyle/>
          <a:p>
            <a:pPr/>
            <a:r>
              <a:t>Texte du titre</a:t>
            </a:r>
          </a:p>
        </p:txBody>
      </p:sp>
      <p:sp>
        <p:nvSpPr>
          <p:cNvPr id="68" name="Texte niveau 1…"/>
          <p:cNvSpPr txBox="1"/>
          <p:nvPr>
            <p:ph type="body" sz="quarter" idx="1" hasCustomPrompt="1"/>
          </p:nvPr>
        </p:nvSpPr>
        <p:spPr>
          <a:xfrm>
            <a:off x="684212" y="685800"/>
            <a:ext cx="4937656" cy="576263"/>
          </a:xfrm>
          <a:prstGeom prst="rect">
            <a:avLst/>
          </a:prstGeom>
        </p:spPr>
        <p:txBody>
          <a:bodyPr anchor="b"/>
          <a:lstStyle>
            <a:lvl1pPr marL="0" indent="0">
              <a:buClrTx/>
              <a:buSzTx/>
              <a:buNone/>
              <a:defRPr sz="2800">
                <a:solidFill>
                  <a:srgbClr val="FFFFFF"/>
                </a:solidFill>
              </a:defRPr>
            </a:lvl1pPr>
            <a:lvl2pPr marL="0" indent="457200">
              <a:buClrTx/>
              <a:buSzTx/>
              <a:buNone/>
              <a:defRPr sz="2800">
                <a:solidFill>
                  <a:srgbClr val="FFFFFF"/>
                </a:solidFill>
              </a:defRPr>
            </a:lvl2pPr>
            <a:lvl3pPr marL="0" indent="914400">
              <a:buClrTx/>
              <a:buSzTx/>
              <a:buNone/>
              <a:defRPr sz="2800">
                <a:solidFill>
                  <a:srgbClr val="FFFFFF"/>
                </a:solidFill>
              </a:defRPr>
            </a:lvl3pPr>
            <a:lvl4pPr marL="0" indent="1371600">
              <a:buClrTx/>
              <a:buSzTx/>
              <a:buNone/>
              <a:defRPr sz="2800">
                <a:solidFill>
                  <a:srgbClr val="FFFFFF"/>
                </a:solidFill>
              </a:defRPr>
            </a:lvl4pPr>
            <a:lvl5pPr marL="0" indent="1828800">
              <a:buClrTx/>
              <a:buSzTx/>
              <a:buNone/>
              <a:defRPr sz="2800">
                <a:solidFill>
                  <a:srgbClr val="FFFFFF"/>
                </a:solidFill>
              </a:defRPr>
            </a:lvl5pPr>
          </a:lstStyle>
          <a:p>
            <a:pPr/>
            <a:r>
              <a:t>Modifiez les styles du texte du masque</a:t>
            </a:r>
          </a:p>
          <a:p>
            <a:pPr lvl="1"/>
            <a:r>
              <a:t/>
            </a:r>
          </a:p>
          <a:p>
            <a:pPr lvl="2"/>
            <a:r>
              <a:t/>
            </a:r>
          </a:p>
          <a:p>
            <a:pPr lvl="3"/>
            <a:r>
              <a:t/>
            </a:r>
          </a:p>
          <a:p>
            <a:pPr lvl="4"/>
            <a:r>
              <a:t/>
            </a:r>
          </a:p>
        </p:txBody>
      </p:sp>
      <p:sp>
        <p:nvSpPr>
          <p:cNvPr id="69" name="Espace réservé du texte 4"/>
          <p:cNvSpPr/>
          <p:nvPr>
            <p:ph type="body" sz="quarter" idx="21" hasCustomPrompt="1"/>
          </p:nvPr>
        </p:nvSpPr>
        <p:spPr>
          <a:xfrm>
            <a:off x="5806544" y="685800"/>
            <a:ext cx="4937656" cy="576263"/>
          </a:xfrm>
          <a:prstGeom prst="rect">
            <a:avLst/>
          </a:prstGeom>
        </p:spPr>
        <p:txBody>
          <a:bodyPr anchor="b"/>
          <a:lstStyle>
            <a:lvl1pPr marL="0" indent="0" defTabSz="333756">
              <a:spcBef>
                <a:spcPts val="400"/>
              </a:spcBef>
              <a:buClrTx/>
              <a:buSzTx/>
              <a:buNone/>
              <a:defRPr sz="2044">
                <a:solidFill>
                  <a:srgbClr val="FFFFFF"/>
                </a:solidFill>
              </a:defRPr>
            </a:lvl1pPr>
          </a:lstStyle>
          <a:p>
            <a:pPr/>
            <a:r>
              <a:t>Modifiez les styles du texte du masque</a:t>
            </a:r>
          </a:p>
        </p:txBody>
      </p:sp>
      <p:sp>
        <p:nvSpPr>
          <p:cNvPr id="7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uniquement">
    <p:spTree>
      <p:nvGrpSpPr>
        <p:cNvPr id="1" name=""/>
        <p:cNvGrpSpPr/>
        <p:nvPr/>
      </p:nvGrpSpPr>
      <p:grpSpPr>
        <a:xfrm>
          <a:off x="0" y="0"/>
          <a:ext cx="0" cy="0"/>
          <a:chOff x="0" y="0"/>
          <a:chExt cx="0" cy="0"/>
        </a:xfrm>
      </p:grpSpPr>
      <p:sp>
        <p:nvSpPr>
          <p:cNvPr id="77" name="Texte du titre"/>
          <p:cNvSpPr txBox="1"/>
          <p:nvPr>
            <p:ph type="title"/>
          </p:nvPr>
        </p:nvSpPr>
        <p:spPr>
          <a:xfrm>
            <a:off x="684212" y="4487331"/>
            <a:ext cx="8534401" cy="1507068"/>
          </a:xfrm>
          <a:prstGeom prst="rect">
            <a:avLst/>
          </a:prstGeom>
        </p:spPr>
        <p:txBody>
          <a:bodyPr/>
          <a:lstStyle/>
          <a:p>
            <a:pPr/>
            <a:r>
              <a:t>Texte du titre</a:t>
            </a:r>
          </a:p>
        </p:txBody>
      </p:sp>
      <p:sp>
        <p:nvSpPr>
          <p:cNvPr id="7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de">
    <p:spTree>
      <p:nvGrpSpPr>
        <p:cNvPr id="1" name=""/>
        <p:cNvGrpSpPr/>
        <p:nvPr/>
      </p:nvGrpSpPr>
      <p:grpSpPr>
        <a:xfrm>
          <a:off x="0" y="0"/>
          <a:ext cx="0" cy="0"/>
          <a:chOff x="0" y="0"/>
          <a:chExt cx="0" cy="0"/>
        </a:xfrm>
      </p:grpSpPr>
      <p:sp>
        <p:nvSpPr>
          <p:cNvPr id="8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u avec légende">
    <p:spTree>
      <p:nvGrpSpPr>
        <p:cNvPr id="1" name=""/>
        <p:cNvGrpSpPr/>
        <p:nvPr/>
      </p:nvGrpSpPr>
      <p:grpSpPr>
        <a:xfrm>
          <a:off x="0" y="0"/>
          <a:ext cx="0" cy="0"/>
          <a:chOff x="0" y="0"/>
          <a:chExt cx="0" cy="0"/>
        </a:xfrm>
      </p:grpSpPr>
      <p:sp>
        <p:nvSpPr>
          <p:cNvPr id="92" name="Texte du titre"/>
          <p:cNvSpPr txBox="1"/>
          <p:nvPr>
            <p:ph type="title"/>
          </p:nvPr>
        </p:nvSpPr>
        <p:spPr>
          <a:xfrm>
            <a:off x="7085011" y="685800"/>
            <a:ext cx="3657601" cy="1371600"/>
          </a:xfrm>
          <a:prstGeom prst="rect">
            <a:avLst/>
          </a:prstGeom>
        </p:spPr>
        <p:txBody>
          <a:bodyPr anchor="b"/>
          <a:lstStyle>
            <a:lvl1pPr>
              <a:defRPr sz="2400"/>
            </a:lvl1pPr>
          </a:lstStyle>
          <a:p>
            <a:pPr/>
            <a:r>
              <a:t>Texte du titre</a:t>
            </a:r>
          </a:p>
        </p:txBody>
      </p:sp>
      <p:sp>
        <p:nvSpPr>
          <p:cNvPr id="93" name="Texte niveau 1…"/>
          <p:cNvSpPr txBox="1"/>
          <p:nvPr>
            <p:ph type="body" sz="half" idx="1" hasCustomPrompt="1"/>
          </p:nvPr>
        </p:nvSpPr>
        <p:spPr>
          <a:xfrm>
            <a:off x="684212" y="685800"/>
            <a:ext cx="5943602" cy="5308600"/>
          </a:xfrm>
          <a:prstGeom prst="rect">
            <a:avLst/>
          </a:prstGeom>
        </p:spPr>
        <p:txBody>
          <a:bodyPr/>
          <a:lstStyle/>
          <a:p>
            <a:pPr/>
            <a:r>
              <a:t>Modifiez les styles du texte du masque</a:t>
            </a:r>
          </a:p>
          <a:p>
            <a:pPr lvl="1"/>
            <a:r>
              <a:t/>
            </a:r>
          </a:p>
          <a:p>
            <a:pPr lvl="2"/>
            <a:r>
              <a:t/>
            </a:r>
          </a:p>
          <a:p>
            <a:pPr lvl="3"/>
            <a:r>
              <a:t/>
            </a:r>
          </a:p>
          <a:p>
            <a:pPr lvl="4"/>
            <a:r>
              <a:t/>
            </a:r>
          </a:p>
        </p:txBody>
      </p:sp>
      <p:sp>
        <p:nvSpPr>
          <p:cNvPr id="94" name="Espace réservé du texte 3"/>
          <p:cNvSpPr/>
          <p:nvPr>
            <p:ph type="body" sz="quarter" idx="21" hasCustomPrompt="1"/>
          </p:nvPr>
        </p:nvSpPr>
        <p:spPr>
          <a:xfrm>
            <a:off x="7085011" y="2209799"/>
            <a:ext cx="3657601" cy="2091266"/>
          </a:xfrm>
          <a:prstGeom prst="rect">
            <a:avLst/>
          </a:prstGeom>
        </p:spPr>
        <p:txBody>
          <a:bodyPr anchor="t"/>
          <a:lstStyle>
            <a:lvl1pPr marL="0" indent="0">
              <a:buClrTx/>
              <a:buSzTx/>
              <a:buNone/>
              <a:defRPr sz="1600"/>
            </a:lvl1pPr>
          </a:lstStyle>
          <a:p>
            <a:pPr/>
            <a:r>
              <a:t>Modifiez les styles du texte du masque</a:t>
            </a:r>
          </a:p>
        </p:txBody>
      </p:sp>
      <p:sp>
        <p:nvSpPr>
          <p:cNvPr id="9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10000">
              <a:srgbClr val="66D3EE"/>
            </a:gs>
            <a:gs pos="100000">
              <a:srgbClr val="06588E"/>
            </a:gs>
          </a:gsLst>
          <a:lin ang="6120001" scaled="0"/>
        </a:gradFill>
      </p:bgPr>
    </p:bg>
    <p:spTree>
      <p:nvGrpSpPr>
        <p:cNvPr id="1" name=""/>
        <p:cNvGrpSpPr/>
        <p:nvPr/>
      </p:nvGrpSpPr>
      <p:grpSpPr>
        <a:xfrm>
          <a:off x="0" y="0"/>
          <a:ext cx="0" cy="0"/>
          <a:chOff x="0" y="0"/>
          <a:chExt cx="0" cy="0"/>
        </a:xfrm>
      </p:grpSpPr>
      <p:grpSp>
        <p:nvGrpSpPr>
          <p:cNvPr id="7" name="Groupe 6"/>
          <p:cNvGrpSpPr/>
          <p:nvPr/>
        </p:nvGrpSpPr>
        <p:grpSpPr>
          <a:xfrm>
            <a:off x="9206969" y="2963332"/>
            <a:ext cx="2981859" cy="3208869"/>
            <a:chOff x="0" y="0"/>
            <a:chExt cx="2981857" cy="3208867"/>
          </a:xfrm>
        </p:grpSpPr>
        <p:sp>
          <p:nvSpPr>
            <p:cNvPr id="2" name="Connecteur droit 7"/>
            <p:cNvSpPr/>
            <p:nvPr/>
          </p:nvSpPr>
          <p:spPr>
            <a:xfrm flipH="1">
              <a:off x="2069043" y="-1"/>
              <a:ext cx="912815" cy="912813"/>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3" name="Connecteur droit 8"/>
            <p:cNvSpPr/>
            <p:nvPr/>
          </p:nvSpPr>
          <p:spPr>
            <a:xfrm flipH="1">
              <a:off x="0" y="227010"/>
              <a:ext cx="2981857" cy="2981858"/>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4" name="Connecteur droit 9"/>
            <p:cNvSpPr/>
            <p:nvPr/>
          </p:nvSpPr>
          <p:spPr>
            <a:xfrm flipH="1">
              <a:off x="1085322" y="321733"/>
              <a:ext cx="1896535" cy="1896534"/>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5" name="Connecteur droit 10"/>
            <p:cNvSpPr/>
            <p:nvPr/>
          </p:nvSpPr>
          <p:spPr>
            <a:xfrm flipH="1">
              <a:off x="1236134" y="167746"/>
              <a:ext cx="1745722" cy="1745721"/>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6" name="Connecteur droit 11"/>
            <p:cNvSpPr/>
            <p:nvPr/>
          </p:nvSpPr>
          <p:spPr>
            <a:xfrm flipH="1">
              <a:off x="1711857" y="719667"/>
              <a:ext cx="1270002" cy="1270000"/>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grpSp>
      <p:sp>
        <p:nvSpPr>
          <p:cNvPr id="8" name="Texte du titre"/>
          <p:cNvSpPr txBox="1"/>
          <p:nvPr>
            <p:ph type="title"/>
          </p:nvPr>
        </p:nvSpPr>
        <p:spPr>
          <a:xfrm>
            <a:off x="609600" y="224821"/>
            <a:ext cx="10972800" cy="124263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Texte du titre</a:t>
            </a:r>
          </a:p>
        </p:txBody>
      </p:sp>
      <p:sp>
        <p:nvSpPr>
          <p:cNvPr id="9" name="Texte niveau 1…"/>
          <p:cNvSpPr txBox="1"/>
          <p:nvPr>
            <p:ph type="body" idx="1"/>
          </p:nvPr>
        </p:nvSpPr>
        <p:spPr>
          <a:xfrm>
            <a:off x="609600" y="1467453"/>
            <a:ext cx="10972800" cy="4791457"/>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10" name="Numéro de diapositive"/>
          <p:cNvSpPr txBox="1"/>
          <p:nvPr>
            <p:ph type="sldNum" sz="quarter" idx="2"/>
          </p:nvPr>
        </p:nvSpPr>
        <p:spPr>
          <a:xfrm>
            <a:off x="10950851" y="5661659"/>
            <a:ext cx="554595" cy="586741"/>
          </a:xfrm>
          <a:prstGeom prst="rect">
            <a:avLst/>
          </a:prstGeom>
          <a:ln w="12700">
            <a:miter lim="400000"/>
          </a:ln>
        </p:spPr>
        <p:txBody>
          <a:bodyPr wrap="none" lIns="45719" rIns="45719" anchor="b">
            <a:spAutoFit/>
          </a:bodyPr>
          <a:lstStyle>
            <a:lvl1pPr algn="r">
              <a:defRPr sz="3200">
                <a:solidFill>
                  <a:srgbClr val="0A314A"/>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457200" rtl="0" latinLnBrk="0">
        <a:lnSpc>
          <a:spcPct val="100000"/>
        </a:lnSpc>
        <a:spcBef>
          <a:spcPts val="0"/>
        </a:spcBef>
        <a:spcAft>
          <a:spcPts val="0"/>
        </a:spcAft>
        <a:buClrTx/>
        <a:buSzTx/>
        <a:buFontTx/>
        <a:buNone/>
        <a:tabLst/>
        <a:defRPr b="0" baseline="0" cap="all" i="0" spc="0" strike="noStrike" sz="3600" u="none">
          <a:solidFill>
            <a:srgbClr val="FFFFFF"/>
          </a:solidFill>
          <a:uFillTx/>
          <a:latin typeface="Century Gothic"/>
          <a:ea typeface="Century Gothic"/>
          <a:cs typeface="Century Gothic"/>
          <a:sym typeface="Century Gothic"/>
        </a:defRPr>
      </a:lvl1pPr>
      <a:lvl2pPr marL="0" marR="0" indent="0" algn="l" defTabSz="457200" rtl="0" latinLnBrk="0">
        <a:lnSpc>
          <a:spcPct val="100000"/>
        </a:lnSpc>
        <a:spcBef>
          <a:spcPts val="0"/>
        </a:spcBef>
        <a:spcAft>
          <a:spcPts val="0"/>
        </a:spcAft>
        <a:buClrTx/>
        <a:buSzTx/>
        <a:buFontTx/>
        <a:buNone/>
        <a:tabLst/>
        <a:defRPr b="0" baseline="0" cap="all" i="0" spc="0" strike="noStrike" sz="3600" u="none">
          <a:solidFill>
            <a:srgbClr val="FFFFFF"/>
          </a:solidFill>
          <a:uFillTx/>
          <a:latin typeface="Century Gothic"/>
          <a:ea typeface="Century Gothic"/>
          <a:cs typeface="Century Gothic"/>
          <a:sym typeface="Century Gothic"/>
        </a:defRPr>
      </a:lvl2pPr>
      <a:lvl3pPr marL="0" marR="0" indent="0" algn="l" defTabSz="457200" rtl="0" latinLnBrk="0">
        <a:lnSpc>
          <a:spcPct val="100000"/>
        </a:lnSpc>
        <a:spcBef>
          <a:spcPts val="0"/>
        </a:spcBef>
        <a:spcAft>
          <a:spcPts val="0"/>
        </a:spcAft>
        <a:buClrTx/>
        <a:buSzTx/>
        <a:buFontTx/>
        <a:buNone/>
        <a:tabLst/>
        <a:defRPr b="0" baseline="0" cap="all" i="0" spc="0" strike="noStrike" sz="3600" u="none">
          <a:solidFill>
            <a:srgbClr val="FFFFFF"/>
          </a:solidFill>
          <a:uFillTx/>
          <a:latin typeface="Century Gothic"/>
          <a:ea typeface="Century Gothic"/>
          <a:cs typeface="Century Gothic"/>
          <a:sym typeface="Century Gothic"/>
        </a:defRPr>
      </a:lvl3pPr>
      <a:lvl4pPr marL="0" marR="0" indent="0" algn="l" defTabSz="457200" rtl="0" latinLnBrk="0">
        <a:lnSpc>
          <a:spcPct val="100000"/>
        </a:lnSpc>
        <a:spcBef>
          <a:spcPts val="0"/>
        </a:spcBef>
        <a:spcAft>
          <a:spcPts val="0"/>
        </a:spcAft>
        <a:buClrTx/>
        <a:buSzTx/>
        <a:buFontTx/>
        <a:buNone/>
        <a:tabLst/>
        <a:defRPr b="0" baseline="0" cap="all" i="0" spc="0" strike="noStrike" sz="3600" u="none">
          <a:solidFill>
            <a:srgbClr val="FFFFFF"/>
          </a:solidFill>
          <a:uFillTx/>
          <a:latin typeface="Century Gothic"/>
          <a:ea typeface="Century Gothic"/>
          <a:cs typeface="Century Gothic"/>
          <a:sym typeface="Century Gothic"/>
        </a:defRPr>
      </a:lvl4pPr>
      <a:lvl5pPr marL="0" marR="0" indent="0" algn="l" defTabSz="457200" rtl="0" latinLnBrk="0">
        <a:lnSpc>
          <a:spcPct val="100000"/>
        </a:lnSpc>
        <a:spcBef>
          <a:spcPts val="0"/>
        </a:spcBef>
        <a:spcAft>
          <a:spcPts val="0"/>
        </a:spcAft>
        <a:buClrTx/>
        <a:buSzTx/>
        <a:buFontTx/>
        <a:buNone/>
        <a:tabLst/>
        <a:defRPr b="0" baseline="0" cap="all" i="0" spc="0" strike="noStrike" sz="3600" u="none">
          <a:solidFill>
            <a:srgbClr val="FFFFFF"/>
          </a:solidFill>
          <a:uFillTx/>
          <a:latin typeface="Century Gothic"/>
          <a:ea typeface="Century Gothic"/>
          <a:cs typeface="Century Gothic"/>
          <a:sym typeface="Century Gothic"/>
        </a:defRPr>
      </a:lvl5pPr>
      <a:lvl6pPr marL="0" marR="0" indent="0" algn="l" defTabSz="457200" rtl="0" latinLnBrk="0">
        <a:lnSpc>
          <a:spcPct val="100000"/>
        </a:lnSpc>
        <a:spcBef>
          <a:spcPts val="0"/>
        </a:spcBef>
        <a:spcAft>
          <a:spcPts val="0"/>
        </a:spcAft>
        <a:buClrTx/>
        <a:buSzTx/>
        <a:buFontTx/>
        <a:buNone/>
        <a:tabLst/>
        <a:defRPr b="0" baseline="0" cap="all" i="0" spc="0" strike="noStrike" sz="3600" u="none">
          <a:solidFill>
            <a:srgbClr val="FFFFFF"/>
          </a:solidFill>
          <a:uFillTx/>
          <a:latin typeface="Century Gothic"/>
          <a:ea typeface="Century Gothic"/>
          <a:cs typeface="Century Gothic"/>
          <a:sym typeface="Century Gothic"/>
        </a:defRPr>
      </a:lvl6pPr>
      <a:lvl7pPr marL="0" marR="0" indent="0" algn="l" defTabSz="457200" rtl="0" latinLnBrk="0">
        <a:lnSpc>
          <a:spcPct val="100000"/>
        </a:lnSpc>
        <a:spcBef>
          <a:spcPts val="0"/>
        </a:spcBef>
        <a:spcAft>
          <a:spcPts val="0"/>
        </a:spcAft>
        <a:buClrTx/>
        <a:buSzTx/>
        <a:buFontTx/>
        <a:buNone/>
        <a:tabLst/>
        <a:defRPr b="0" baseline="0" cap="all" i="0" spc="0" strike="noStrike" sz="3600" u="none">
          <a:solidFill>
            <a:srgbClr val="FFFFFF"/>
          </a:solidFill>
          <a:uFillTx/>
          <a:latin typeface="Century Gothic"/>
          <a:ea typeface="Century Gothic"/>
          <a:cs typeface="Century Gothic"/>
          <a:sym typeface="Century Gothic"/>
        </a:defRPr>
      </a:lvl7pPr>
      <a:lvl8pPr marL="0" marR="0" indent="0" algn="l" defTabSz="457200" rtl="0" latinLnBrk="0">
        <a:lnSpc>
          <a:spcPct val="100000"/>
        </a:lnSpc>
        <a:spcBef>
          <a:spcPts val="0"/>
        </a:spcBef>
        <a:spcAft>
          <a:spcPts val="0"/>
        </a:spcAft>
        <a:buClrTx/>
        <a:buSzTx/>
        <a:buFontTx/>
        <a:buNone/>
        <a:tabLst/>
        <a:defRPr b="0" baseline="0" cap="all" i="0" spc="0" strike="noStrike" sz="3600" u="none">
          <a:solidFill>
            <a:srgbClr val="FFFFFF"/>
          </a:solidFill>
          <a:uFillTx/>
          <a:latin typeface="Century Gothic"/>
          <a:ea typeface="Century Gothic"/>
          <a:cs typeface="Century Gothic"/>
          <a:sym typeface="Century Gothic"/>
        </a:defRPr>
      </a:lvl8pPr>
      <a:lvl9pPr marL="0" marR="0" indent="0" algn="l" defTabSz="457200" rtl="0" latinLnBrk="0">
        <a:lnSpc>
          <a:spcPct val="100000"/>
        </a:lnSpc>
        <a:spcBef>
          <a:spcPts val="0"/>
        </a:spcBef>
        <a:spcAft>
          <a:spcPts val="0"/>
        </a:spcAft>
        <a:buClrTx/>
        <a:buSzTx/>
        <a:buFontTx/>
        <a:buNone/>
        <a:tabLst/>
        <a:defRPr b="0" baseline="0" cap="all" i="0" spc="0" strike="noStrike" sz="3600" u="none">
          <a:solidFill>
            <a:srgbClr val="FFFFFF"/>
          </a:solidFill>
          <a:uFillTx/>
          <a:latin typeface="Century Gothic"/>
          <a:ea typeface="Century Gothic"/>
          <a:cs typeface="Century Gothic"/>
          <a:sym typeface="Century Gothic"/>
        </a:defRPr>
      </a:lvl9pPr>
    </p:titleStyle>
    <p:bodyStyle>
      <a:lvl1pPr marL="285750" marR="0" indent="-285750" algn="l" defTabSz="457200" rtl="0" latinLnBrk="0">
        <a:lnSpc>
          <a:spcPct val="100000"/>
        </a:lnSpc>
        <a:spcBef>
          <a:spcPts val="600"/>
        </a:spcBef>
        <a:spcAft>
          <a:spcPts val="0"/>
        </a:spcAft>
        <a:buClr>
          <a:srgbClr val="FFFFFF"/>
        </a:buClr>
        <a:buSzPct val="80000"/>
        <a:buFontTx/>
        <a:buChar char=""/>
        <a:tabLst/>
        <a:defRPr b="0" baseline="0" cap="none" i="0" spc="0" strike="noStrike" sz="2000" u="none">
          <a:solidFill>
            <a:srgbClr val="0F496F"/>
          </a:solidFill>
          <a:uFillTx/>
          <a:latin typeface="Century Gothic"/>
          <a:ea typeface="Century Gothic"/>
          <a:cs typeface="Century Gothic"/>
          <a:sym typeface="Century Gothic"/>
        </a:defRPr>
      </a:lvl1pPr>
      <a:lvl2pPr marL="774700" marR="0" indent="-317500" algn="l" defTabSz="457200" rtl="0" latinLnBrk="0">
        <a:lnSpc>
          <a:spcPct val="100000"/>
        </a:lnSpc>
        <a:spcBef>
          <a:spcPts val="600"/>
        </a:spcBef>
        <a:spcAft>
          <a:spcPts val="0"/>
        </a:spcAft>
        <a:buClr>
          <a:srgbClr val="FFFFFF"/>
        </a:buClr>
        <a:buSzPct val="80000"/>
        <a:buFontTx/>
        <a:buChar char=""/>
        <a:tabLst/>
        <a:defRPr b="0" baseline="0" cap="none" i="0" spc="0" strike="noStrike" sz="2000" u="none">
          <a:solidFill>
            <a:srgbClr val="0F496F"/>
          </a:solidFill>
          <a:uFillTx/>
          <a:latin typeface="Century Gothic"/>
          <a:ea typeface="Century Gothic"/>
          <a:cs typeface="Century Gothic"/>
          <a:sym typeface="Century Gothic"/>
        </a:defRPr>
      </a:lvl2pPr>
      <a:lvl3pPr marL="1271587" marR="0" indent="-357187" algn="l" defTabSz="457200" rtl="0" latinLnBrk="0">
        <a:lnSpc>
          <a:spcPct val="100000"/>
        </a:lnSpc>
        <a:spcBef>
          <a:spcPts val="600"/>
        </a:spcBef>
        <a:spcAft>
          <a:spcPts val="0"/>
        </a:spcAft>
        <a:buClr>
          <a:srgbClr val="FFFFFF"/>
        </a:buClr>
        <a:buSzPct val="80000"/>
        <a:buFontTx/>
        <a:buChar char=""/>
        <a:tabLst/>
        <a:defRPr b="0" baseline="0" cap="none" i="0" spc="0" strike="noStrike" sz="2000" u="none">
          <a:solidFill>
            <a:srgbClr val="0F496F"/>
          </a:solidFill>
          <a:uFillTx/>
          <a:latin typeface="Century Gothic"/>
          <a:ea typeface="Century Gothic"/>
          <a:cs typeface="Century Gothic"/>
          <a:sym typeface="Century Gothic"/>
        </a:defRPr>
      </a:lvl3pPr>
      <a:lvl4pPr marL="1616528" marR="0" indent="-244928" algn="l" defTabSz="457200" rtl="0" latinLnBrk="0">
        <a:lnSpc>
          <a:spcPct val="100000"/>
        </a:lnSpc>
        <a:spcBef>
          <a:spcPts val="600"/>
        </a:spcBef>
        <a:spcAft>
          <a:spcPts val="0"/>
        </a:spcAft>
        <a:buClr>
          <a:srgbClr val="FFFFFF"/>
        </a:buClr>
        <a:buSzPct val="80000"/>
        <a:buFontTx/>
        <a:buChar char=""/>
        <a:tabLst/>
        <a:defRPr b="0" baseline="0" cap="none" i="0" spc="0" strike="noStrike" sz="2000" u="none">
          <a:solidFill>
            <a:srgbClr val="0F496F"/>
          </a:solidFill>
          <a:uFillTx/>
          <a:latin typeface="Century Gothic"/>
          <a:ea typeface="Century Gothic"/>
          <a:cs typeface="Century Gothic"/>
          <a:sym typeface="Century Gothic"/>
        </a:defRPr>
      </a:lvl4pPr>
      <a:lvl5pPr marL="2073728" marR="0" indent="-244928" algn="l" defTabSz="457200" rtl="0" latinLnBrk="0">
        <a:lnSpc>
          <a:spcPct val="100000"/>
        </a:lnSpc>
        <a:spcBef>
          <a:spcPts val="600"/>
        </a:spcBef>
        <a:spcAft>
          <a:spcPts val="0"/>
        </a:spcAft>
        <a:buClr>
          <a:srgbClr val="FFFFFF"/>
        </a:buClr>
        <a:buSzPct val="80000"/>
        <a:buFontTx/>
        <a:buChar char=""/>
        <a:tabLst/>
        <a:defRPr b="0" baseline="0" cap="none" i="0" spc="0" strike="noStrike" sz="2000" u="none">
          <a:solidFill>
            <a:srgbClr val="0F496F"/>
          </a:solidFill>
          <a:uFillTx/>
          <a:latin typeface="Century Gothic"/>
          <a:ea typeface="Century Gothic"/>
          <a:cs typeface="Century Gothic"/>
          <a:sym typeface="Century Gothic"/>
        </a:defRPr>
      </a:lvl5pPr>
      <a:lvl6pPr marL="2612571" marR="0" indent="-326571" algn="l" defTabSz="457200" rtl="0" latinLnBrk="0">
        <a:lnSpc>
          <a:spcPct val="100000"/>
        </a:lnSpc>
        <a:spcBef>
          <a:spcPts val="600"/>
        </a:spcBef>
        <a:spcAft>
          <a:spcPts val="0"/>
        </a:spcAft>
        <a:buClr>
          <a:srgbClr val="FFFFFF"/>
        </a:buClr>
        <a:buSzPct val="80000"/>
        <a:buFontTx/>
        <a:buChar char=""/>
        <a:tabLst/>
        <a:defRPr b="0" baseline="0" cap="none" i="0" spc="0" strike="noStrike" sz="2000" u="none">
          <a:solidFill>
            <a:srgbClr val="0F496F"/>
          </a:solidFill>
          <a:uFillTx/>
          <a:latin typeface="Century Gothic"/>
          <a:ea typeface="Century Gothic"/>
          <a:cs typeface="Century Gothic"/>
          <a:sym typeface="Century Gothic"/>
        </a:defRPr>
      </a:lvl6pPr>
      <a:lvl7pPr marL="3069771" marR="0" indent="-326571" algn="l" defTabSz="457200" rtl="0" latinLnBrk="0">
        <a:lnSpc>
          <a:spcPct val="100000"/>
        </a:lnSpc>
        <a:spcBef>
          <a:spcPts val="600"/>
        </a:spcBef>
        <a:spcAft>
          <a:spcPts val="0"/>
        </a:spcAft>
        <a:buClr>
          <a:srgbClr val="FFFFFF"/>
        </a:buClr>
        <a:buSzPct val="80000"/>
        <a:buFontTx/>
        <a:buChar char=""/>
        <a:tabLst/>
        <a:defRPr b="0" baseline="0" cap="none" i="0" spc="0" strike="noStrike" sz="2000" u="none">
          <a:solidFill>
            <a:srgbClr val="0F496F"/>
          </a:solidFill>
          <a:uFillTx/>
          <a:latin typeface="Century Gothic"/>
          <a:ea typeface="Century Gothic"/>
          <a:cs typeface="Century Gothic"/>
          <a:sym typeface="Century Gothic"/>
        </a:defRPr>
      </a:lvl7pPr>
      <a:lvl8pPr marL="3526971" marR="0" indent="-326571" algn="l" defTabSz="457200" rtl="0" latinLnBrk="0">
        <a:lnSpc>
          <a:spcPct val="100000"/>
        </a:lnSpc>
        <a:spcBef>
          <a:spcPts val="600"/>
        </a:spcBef>
        <a:spcAft>
          <a:spcPts val="0"/>
        </a:spcAft>
        <a:buClr>
          <a:srgbClr val="FFFFFF"/>
        </a:buClr>
        <a:buSzPct val="80000"/>
        <a:buFontTx/>
        <a:buChar char=""/>
        <a:tabLst/>
        <a:defRPr b="0" baseline="0" cap="none" i="0" spc="0" strike="noStrike" sz="2000" u="none">
          <a:solidFill>
            <a:srgbClr val="0F496F"/>
          </a:solidFill>
          <a:uFillTx/>
          <a:latin typeface="Century Gothic"/>
          <a:ea typeface="Century Gothic"/>
          <a:cs typeface="Century Gothic"/>
          <a:sym typeface="Century Gothic"/>
        </a:defRPr>
      </a:lvl8pPr>
      <a:lvl9pPr marL="3984171" marR="0" indent="-326571" algn="l" defTabSz="457200" rtl="0" latinLnBrk="0">
        <a:lnSpc>
          <a:spcPct val="100000"/>
        </a:lnSpc>
        <a:spcBef>
          <a:spcPts val="600"/>
        </a:spcBef>
        <a:spcAft>
          <a:spcPts val="0"/>
        </a:spcAft>
        <a:buClr>
          <a:srgbClr val="FFFFFF"/>
        </a:buClr>
        <a:buSzPct val="80000"/>
        <a:buFontTx/>
        <a:buChar char=""/>
        <a:tabLst/>
        <a:defRPr b="0" baseline="0" cap="none" i="0" spc="0" strike="noStrike" sz="2000" u="none">
          <a:solidFill>
            <a:srgbClr val="0F496F"/>
          </a:solidFill>
          <a:uFillTx/>
          <a:latin typeface="Century Gothic"/>
          <a:ea typeface="Century Gothic"/>
          <a:cs typeface="Century Gothic"/>
          <a:sym typeface="Century Gothic"/>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Century Gothic"/>
        </a:defRPr>
      </a:lvl1pPr>
      <a:lvl2pPr marL="0" marR="0" indent="457200" algn="r" defTabSz="457200"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Century Gothic"/>
        </a:defRPr>
      </a:lvl2pPr>
      <a:lvl3pPr marL="0" marR="0" indent="914400" algn="r" defTabSz="457200"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Century Gothic"/>
        </a:defRPr>
      </a:lvl3pPr>
      <a:lvl4pPr marL="0" marR="0" indent="1371600" algn="r" defTabSz="457200"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Century Gothic"/>
        </a:defRPr>
      </a:lvl4pPr>
      <a:lvl5pPr marL="0" marR="0" indent="1828800" algn="r" defTabSz="457200"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Century Gothic"/>
        </a:defRPr>
      </a:lvl5pPr>
      <a:lvl6pPr marL="0" marR="0" indent="2286000" algn="r" defTabSz="457200"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Century Gothic"/>
        </a:defRPr>
      </a:lvl6pPr>
      <a:lvl7pPr marL="0" marR="0" indent="2743200" algn="r" defTabSz="457200"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Century Gothic"/>
        </a:defRPr>
      </a:lvl7pPr>
      <a:lvl8pPr marL="0" marR="0" indent="3200400" algn="r" defTabSz="457200"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Century Gothic"/>
        </a:defRPr>
      </a:lvl8pPr>
      <a:lvl9pPr marL="0" marR="0" indent="3657600" algn="r" defTabSz="457200" rtl="0" latinLnBrk="0">
        <a:lnSpc>
          <a:spcPct val="100000"/>
        </a:lnSpc>
        <a:spcBef>
          <a:spcPts val="0"/>
        </a:spcBef>
        <a:spcAft>
          <a:spcPts val="0"/>
        </a:spcAft>
        <a:buClrTx/>
        <a:buSzTx/>
        <a:buFontTx/>
        <a:buNone/>
        <a:tabLst/>
        <a:defRPr b="0" baseline="0" cap="none" i="0" spc="0" strike="noStrike" sz="3200" u="none">
          <a:solidFill>
            <a:schemeClr val="tx1"/>
          </a:solidFill>
          <a:uFillTx/>
          <a:latin typeface="+mn-lt"/>
          <a:ea typeface="+mn-ea"/>
          <a:cs typeface="+mn-cs"/>
          <a:sym typeface="Century Gothic"/>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Rectangle 65"/>
          <p:cNvSpPr/>
          <p:nvPr/>
        </p:nvSpPr>
        <p:spPr>
          <a:xfrm>
            <a:off x="0" y="0"/>
            <a:ext cx="12192000" cy="6858000"/>
          </a:xfrm>
          <a:prstGeom prst="rect">
            <a:avLst/>
          </a:prstGeom>
          <a:ln w="12700">
            <a:miter lim="400000"/>
          </a:ln>
        </p:spPr>
        <p:txBody>
          <a:bodyPr lIns="45719" rIns="45719" anchor="ctr"/>
          <a:lstStyle/>
          <a:p>
            <a:pPr algn="ctr">
              <a:defRPr>
                <a:solidFill>
                  <a:srgbClr val="FFFFFF"/>
                </a:solidFill>
              </a:defRPr>
            </a:pPr>
          </a:p>
        </p:txBody>
      </p:sp>
      <p:sp>
        <p:nvSpPr>
          <p:cNvPr id="177" name="Titre 1"/>
          <p:cNvSpPr txBox="1"/>
          <p:nvPr>
            <p:ph type="ctrTitle"/>
          </p:nvPr>
        </p:nvSpPr>
        <p:spPr>
          <a:xfrm>
            <a:off x="7366390" y="633412"/>
            <a:ext cx="3971903" cy="1684866"/>
          </a:xfrm>
          <a:prstGeom prst="rect">
            <a:avLst/>
          </a:prstGeom>
        </p:spPr>
        <p:txBody>
          <a:bodyPr/>
          <a:lstStyle>
            <a:lvl1pPr>
              <a:defRPr b="1"/>
            </a:lvl1pPr>
          </a:lstStyle>
          <a:p>
            <a:pPr/>
            <a:r>
              <a:t>WE HAVE A DREAM</a:t>
            </a:r>
          </a:p>
        </p:txBody>
      </p:sp>
      <p:sp>
        <p:nvSpPr>
          <p:cNvPr id="178" name="Sous-titre 2"/>
          <p:cNvSpPr txBox="1"/>
          <p:nvPr>
            <p:ph type="subTitle" sz="half" idx="1"/>
          </p:nvPr>
        </p:nvSpPr>
        <p:spPr>
          <a:xfrm>
            <a:off x="7209497" y="2763520"/>
            <a:ext cx="4982505" cy="4094480"/>
          </a:xfrm>
          <a:prstGeom prst="rect">
            <a:avLst/>
          </a:prstGeom>
        </p:spPr>
        <p:txBody>
          <a:bodyPr/>
          <a:lstStyle/>
          <a:p>
            <a:pPr>
              <a:lnSpc>
                <a:spcPct val="80000"/>
              </a:lnSpc>
              <a:defRPr b="1" sz="1900">
                <a:solidFill>
                  <a:srgbClr val="021831"/>
                </a:solidFill>
              </a:defRPr>
            </a:pPr>
            <a:r>
              <a:t>Présentation et résumé du film</a:t>
            </a:r>
          </a:p>
          <a:p>
            <a:pPr>
              <a:lnSpc>
                <a:spcPct val="80000"/>
              </a:lnSpc>
              <a:defRPr b="1" sz="1900">
                <a:solidFill>
                  <a:srgbClr val="021831"/>
                </a:solidFill>
              </a:defRPr>
            </a:pPr>
            <a:r>
              <a:t>Pascal Plisson</a:t>
            </a:r>
          </a:p>
          <a:p>
            <a:pPr>
              <a:lnSpc>
                <a:spcPct val="80000"/>
              </a:lnSpc>
              <a:defRPr b="1" sz="1900">
                <a:solidFill>
                  <a:srgbClr val="021831"/>
                </a:solidFill>
              </a:defRPr>
            </a:pPr>
            <a:r>
              <a:t>Les différents enfants</a:t>
            </a:r>
          </a:p>
          <a:p>
            <a:pPr>
              <a:lnSpc>
                <a:spcPct val="80000"/>
              </a:lnSpc>
              <a:defRPr b="1" sz="1900">
                <a:solidFill>
                  <a:srgbClr val="021831"/>
                </a:solidFill>
              </a:defRPr>
            </a:pPr>
            <a:r>
              <a:t>Xavier</a:t>
            </a:r>
          </a:p>
          <a:p>
            <a:pPr>
              <a:lnSpc>
                <a:spcPct val="80000"/>
              </a:lnSpc>
              <a:defRPr b="1" sz="1900">
                <a:solidFill>
                  <a:srgbClr val="021831"/>
                </a:solidFill>
              </a:defRPr>
            </a:pPr>
            <a:r>
              <a:t>Mon avis sur le film</a:t>
            </a:r>
          </a:p>
          <a:p>
            <a:pPr>
              <a:lnSpc>
                <a:spcPct val="80000"/>
              </a:lnSpc>
              <a:defRPr b="1" sz="1900">
                <a:solidFill>
                  <a:srgbClr val="021831"/>
                </a:solidFill>
              </a:defRPr>
            </a:pPr>
            <a:r>
              <a:t>Les enfants peuvent-il voir ce film?</a:t>
            </a:r>
          </a:p>
          <a:p>
            <a:pPr>
              <a:lnSpc>
                <a:spcPct val="80000"/>
              </a:lnSpc>
              <a:defRPr b="1" sz="1900">
                <a:solidFill>
                  <a:srgbClr val="021831"/>
                </a:solidFill>
              </a:defRPr>
            </a:pPr>
            <a:r>
              <a:t>« l’invalidité n’est pas l’incapacité »</a:t>
            </a:r>
          </a:p>
          <a:p>
            <a:pPr>
              <a:lnSpc>
                <a:spcPct val="80000"/>
              </a:lnSpc>
              <a:defRPr b="1" sz="1900">
                <a:solidFill>
                  <a:srgbClr val="021831"/>
                </a:solidFill>
              </a:defRPr>
            </a:pPr>
            <a:r>
              <a:t>L’association « Handicap International »</a:t>
            </a:r>
          </a:p>
          <a:p>
            <a:pPr>
              <a:lnSpc>
                <a:spcPct val="80000"/>
              </a:lnSpc>
              <a:defRPr b="1" sz="1900">
                <a:solidFill>
                  <a:srgbClr val="021831"/>
                </a:solidFill>
              </a:defRPr>
            </a:pPr>
            <a:r>
              <a:t>ODD</a:t>
            </a:r>
          </a:p>
          <a:p>
            <a:pPr>
              <a:lnSpc>
                <a:spcPct val="80000"/>
              </a:lnSpc>
              <a:defRPr b="1" sz="1900">
                <a:solidFill>
                  <a:srgbClr val="021831"/>
                </a:solidFill>
              </a:defRPr>
            </a:pPr>
          </a:p>
          <a:p>
            <a:pPr>
              <a:lnSpc>
                <a:spcPct val="80000"/>
              </a:lnSpc>
              <a:defRPr b="1" sz="1900">
                <a:solidFill>
                  <a:srgbClr val="021831"/>
                </a:solidFill>
              </a:defRPr>
            </a:pPr>
            <a:r>
              <a:t> </a:t>
            </a:r>
          </a:p>
        </p:txBody>
      </p:sp>
      <p:pic>
        <p:nvPicPr>
          <p:cNvPr id="179" name="Image 5" descr="Image 5"/>
          <p:cNvPicPr>
            <a:picLocks noChangeAspect="1"/>
          </p:cNvPicPr>
          <p:nvPr/>
        </p:nvPicPr>
        <p:blipFill>
          <a:blip r:embed="rId2">
            <a:extLst/>
          </a:blip>
          <a:stretch>
            <a:fillRect/>
          </a:stretch>
        </p:blipFill>
        <p:spPr>
          <a:xfrm>
            <a:off x="122607" y="633410"/>
            <a:ext cx="6908114" cy="5317446"/>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Titre 1"/>
          <p:cNvSpPr txBox="1"/>
          <p:nvPr>
            <p:ph type="title"/>
          </p:nvPr>
        </p:nvSpPr>
        <p:spPr>
          <a:xfrm>
            <a:off x="-1" y="232227"/>
            <a:ext cx="11115904" cy="877342"/>
          </a:xfrm>
          <a:prstGeom prst="rect">
            <a:avLst/>
          </a:prstGeom>
        </p:spPr>
        <p:txBody>
          <a:bodyPr/>
          <a:lstStyle>
            <a:lvl1pPr>
              <a:defRPr b="1"/>
            </a:lvl1pPr>
          </a:lstStyle>
          <a:p>
            <a:pPr/>
            <a:r>
              <a:t>L’association « handicap international »</a:t>
            </a:r>
          </a:p>
        </p:txBody>
      </p:sp>
      <p:sp>
        <p:nvSpPr>
          <p:cNvPr id="250" name="Espace réservé du texte 2"/>
          <p:cNvSpPr txBox="1"/>
          <p:nvPr>
            <p:ph type="body" idx="1"/>
          </p:nvPr>
        </p:nvSpPr>
        <p:spPr>
          <a:xfrm>
            <a:off x="132668" y="1214210"/>
            <a:ext cx="7864704" cy="5389791"/>
          </a:xfrm>
          <a:prstGeom prst="rect">
            <a:avLst/>
          </a:prstGeom>
        </p:spPr>
        <p:txBody>
          <a:bodyPr/>
          <a:lstStyle/>
          <a:p>
            <a:pPr>
              <a:defRPr b="1" sz="2000">
                <a:solidFill>
                  <a:srgbClr val="021831"/>
                </a:solidFill>
              </a:defRPr>
            </a:pPr>
            <a:r>
              <a:t>Ils travaillent aux côtés des personnes handicapées et des personnes vulnérables. L’association agit et témoigne pour répondre à leurs besoins essentiels, améliorer leurs conditions de vie . Ainsi , les personnes invalide puisse se faire respecter </a:t>
            </a:r>
          </a:p>
          <a:p>
            <a:pPr>
              <a:defRPr b="1" sz="2000">
                <a:solidFill>
                  <a:srgbClr val="021831"/>
                </a:solidFill>
              </a:defRPr>
            </a:pPr>
            <a:r>
              <a:t>L'organisme Handicap international a été fondé en 1982, en Thaïlande, par deux médecins français.</a:t>
            </a:r>
          </a:p>
          <a:p>
            <a:pPr>
              <a:defRPr b="1" sz="2000">
                <a:solidFill>
                  <a:srgbClr val="021831"/>
                </a:solidFill>
              </a:defRPr>
            </a:pPr>
            <a:r>
              <a:t>Les valeurs de l’association sont humanité, inclusion, engagement et intégrité.</a:t>
            </a:r>
          </a:p>
          <a:p>
            <a:pPr>
              <a:defRPr b="1" sz="2000">
                <a:solidFill>
                  <a:srgbClr val="021831"/>
                </a:solidFill>
              </a:defRPr>
            </a:pPr>
            <a:r>
              <a:t>75 projets d'inclusion économique ont été réalisés en 2022. Plus de 140 000 personnes en ont bénéficié. </a:t>
            </a:r>
          </a:p>
          <a:p>
            <a:pPr>
              <a:defRPr b="1" sz="2000">
                <a:solidFill>
                  <a:srgbClr val="021831"/>
                </a:solidFill>
              </a:defRPr>
            </a:pPr>
            <a:r>
              <a:t>Au niveau de la santé , ils on aider 788 430 personnes. Dans le domaine du social et de l’inclusion , ils ont aider 810 401 personnes. Au niveau du services de réadaptation ils ont aider 528 158 personnes. Et pour la protection et réduction des risques , ils ont aider 339 381 personnes.</a:t>
            </a:r>
          </a:p>
        </p:txBody>
      </p:sp>
      <p:pic>
        <p:nvPicPr>
          <p:cNvPr id="251" name="Image 3" descr="Image 3"/>
          <p:cNvPicPr>
            <a:picLocks noChangeAspect="1"/>
          </p:cNvPicPr>
          <p:nvPr/>
        </p:nvPicPr>
        <p:blipFill>
          <a:blip r:embed="rId2">
            <a:extLst/>
          </a:blip>
          <a:stretch>
            <a:fillRect/>
          </a:stretch>
        </p:blipFill>
        <p:spPr>
          <a:xfrm>
            <a:off x="8259081" y="1214210"/>
            <a:ext cx="3381376" cy="1352551"/>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Titre 1"/>
          <p:cNvSpPr txBox="1"/>
          <p:nvPr>
            <p:ph type="title"/>
          </p:nvPr>
        </p:nvSpPr>
        <p:spPr>
          <a:xfrm>
            <a:off x="147184" y="145142"/>
            <a:ext cx="2102532" cy="1080543"/>
          </a:xfrm>
          <a:prstGeom prst="rect">
            <a:avLst/>
          </a:prstGeom>
        </p:spPr>
        <p:txBody>
          <a:bodyPr/>
          <a:lstStyle>
            <a:lvl1pPr>
              <a:defRPr b="1" sz="6000"/>
            </a:lvl1pPr>
          </a:lstStyle>
          <a:p>
            <a:pPr/>
            <a:r>
              <a:t>odd</a:t>
            </a:r>
          </a:p>
        </p:txBody>
      </p:sp>
      <p:sp>
        <p:nvSpPr>
          <p:cNvPr id="254" name="Espace réservé du texte 2"/>
          <p:cNvSpPr txBox="1"/>
          <p:nvPr>
            <p:ph type="body" idx="1"/>
          </p:nvPr>
        </p:nvSpPr>
        <p:spPr>
          <a:xfrm>
            <a:off x="0" y="1225683"/>
            <a:ext cx="12192000" cy="5632317"/>
          </a:xfrm>
          <a:prstGeom prst="rect">
            <a:avLst/>
          </a:prstGeom>
        </p:spPr>
        <p:txBody>
          <a:bodyPr/>
          <a:lstStyle/>
          <a:p>
            <a:pPr>
              <a:lnSpc>
                <a:spcPct val="90000"/>
              </a:lnSpc>
              <a:defRPr b="1" sz="2300"/>
            </a:pPr>
            <a:r>
              <a:t>Dans le film , les ODD mis en avant sont : pas de pauvreté / bonne santé et bien être / éducation de qualité / paix , justice et institutions efficace / partenariat  pour la réalisation des objectifs</a:t>
            </a:r>
            <a:endParaRPr sz="1600"/>
          </a:p>
          <a:p>
            <a:pPr>
              <a:lnSpc>
                <a:spcPct val="90000"/>
              </a:lnSpc>
              <a:defRPr b="1" sz="2300"/>
            </a:pPr>
            <a:r>
              <a:t>Dans le documentaire on voit que Xavier et sa famille n’ont pas assez d’argent pour avoir l’électricité alors son maitre d’école a demander a tous le monde un peu d’argent pour offrir un panneau solaire voila pourquoi j’ai choisi</a:t>
            </a:r>
            <a:r>
              <a:rPr i="1"/>
              <a:t> pas de pauvreté</a:t>
            </a:r>
            <a:endParaRPr sz="2500"/>
          </a:p>
          <a:p>
            <a:pPr>
              <a:lnSpc>
                <a:spcPct val="90000"/>
              </a:lnSpc>
              <a:defRPr b="1" sz="2300"/>
            </a:pPr>
            <a:r>
              <a:t>J’ai choisi </a:t>
            </a:r>
            <a:r>
              <a:rPr i="1"/>
              <a:t>bonne santé et bien être </a:t>
            </a:r>
            <a:r>
              <a:t>car tous bénéficie d’aide pour leurs handicaps</a:t>
            </a:r>
            <a:endParaRPr sz="1600"/>
          </a:p>
          <a:p>
            <a:pPr>
              <a:lnSpc>
                <a:spcPct val="90000"/>
              </a:lnSpc>
              <a:defRPr b="1" sz="2300"/>
            </a:pPr>
            <a:r>
              <a:t>Pour </a:t>
            </a:r>
            <a:r>
              <a:rPr i="1"/>
              <a:t>éducation de qualité</a:t>
            </a:r>
            <a:r>
              <a:t> , on peut prendre l’exemple de Antônio qui a du faire 5 école pour trouver la bonne </a:t>
            </a:r>
            <a:endParaRPr sz="1600"/>
          </a:p>
          <a:p>
            <a:pPr>
              <a:lnSpc>
                <a:spcPct val="90000"/>
              </a:lnSpc>
              <a:defRPr b="1" sz="2300"/>
            </a:pPr>
            <a:r>
              <a:t>L’ODD paix ,</a:t>
            </a:r>
            <a:r>
              <a:rPr i="1"/>
              <a:t> justice et institutions efficace </a:t>
            </a:r>
            <a:r>
              <a:t>représente qu’il fait respecter tous le monde et que le personne qui ne le font doivent avoir des sanctions</a:t>
            </a:r>
            <a:endParaRPr sz="1600"/>
          </a:p>
          <a:p>
            <a:pPr>
              <a:lnSpc>
                <a:spcPct val="90000"/>
              </a:lnSpc>
              <a:defRPr b="1" sz="2300"/>
            </a:pPr>
            <a:r>
              <a:t>Et pour finir nous avons partenariat  pour la réalisation des objectifs , pour réaliser le film Pascal Plisson a collaborer avec plusieurs associations. Les enfants que nous avons sont maintenant aider financière si besoin ou même médicalement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Titre 1"/>
          <p:cNvSpPr txBox="1"/>
          <p:nvPr>
            <p:ph type="title"/>
          </p:nvPr>
        </p:nvSpPr>
        <p:spPr>
          <a:xfrm>
            <a:off x="3485467" y="2214199"/>
            <a:ext cx="8534402" cy="2281601"/>
          </a:xfrm>
          <a:prstGeom prst="rect">
            <a:avLst/>
          </a:prstGeom>
        </p:spPr>
        <p:txBody>
          <a:bodyPr/>
          <a:lstStyle>
            <a:lvl1pPr defTabSz="338327">
              <a:defRPr b="1" sz="14060"/>
            </a:lvl1pPr>
          </a:lstStyle>
          <a:p>
            <a:pPr/>
            <a:r>
              <a:t>fin</a:t>
            </a:r>
          </a:p>
        </p:txBody>
      </p:sp>
      <p:sp>
        <p:nvSpPr>
          <p:cNvPr id="257" name="Espace réservé du texte 2"/>
          <p:cNvSpPr txBox="1"/>
          <p:nvPr>
            <p:ph type="body" sz="quarter" idx="1"/>
          </p:nvPr>
        </p:nvSpPr>
        <p:spPr>
          <a:xfrm>
            <a:off x="-1" y="6288313"/>
            <a:ext cx="1405845" cy="569687"/>
          </a:xfrm>
          <a:prstGeom prst="rect">
            <a:avLst/>
          </a:prstGeom>
        </p:spPr>
        <p:txBody>
          <a:bodyPr/>
          <a:lstStyle>
            <a:lvl1pPr>
              <a:defRPr b="1">
                <a:solidFill>
                  <a:srgbClr val="FFFFFF"/>
                </a:solidFill>
              </a:defRPr>
            </a:lvl1pPr>
          </a:lstStyle>
          <a:p>
            <a:pPr/>
            <a:r>
              <a:t>Lou Rigot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Rectangle 18"/>
          <p:cNvSpPr/>
          <p:nvPr/>
        </p:nvSpPr>
        <p:spPr>
          <a:xfrm>
            <a:off x="0" y="0"/>
            <a:ext cx="12192000" cy="6858000"/>
          </a:xfrm>
          <a:prstGeom prst="rect">
            <a:avLst/>
          </a:prstGeom>
          <a:gradFill>
            <a:gsLst>
              <a:gs pos="10000">
                <a:srgbClr val="66D3EE"/>
              </a:gs>
              <a:gs pos="100000">
                <a:srgbClr val="06588E"/>
              </a:gs>
            </a:gsLst>
            <a:lin ang="6120001"/>
          </a:gradFill>
          <a:ln w="12700">
            <a:miter lim="400000"/>
          </a:ln>
        </p:spPr>
        <p:txBody>
          <a:bodyPr lIns="45719" rIns="45719" anchor="ctr"/>
          <a:lstStyle/>
          <a:p>
            <a:pPr algn="ctr">
              <a:defRPr>
                <a:solidFill>
                  <a:srgbClr val="FFFFFF"/>
                </a:solidFill>
              </a:defRPr>
            </a:pPr>
          </a:p>
        </p:txBody>
      </p:sp>
      <p:sp>
        <p:nvSpPr>
          <p:cNvPr id="182" name="Titre 1"/>
          <p:cNvSpPr txBox="1"/>
          <p:nvPr>
            <p:ph type="title"/>
          </p:nvPr>
        </p:nvSpPr>
        <p:spPr>
          <a:xfrm>
            <a:off x="257492" y="276011"/>
            <a:ext cx="8534401" cy="1507068"/>
          </a:xfrm>
          <a:prstGeom prst="rect">
            <a:avLst/>
          </a:prstGeom>
        </p:spPr>
        <p:txBody>
          <a:bodyPr/>
          <a:lstStyle/>
          <a:p>
            <a:pPr/>
            <a:r>
              <a:t>Présentation et résumé du film</a:t>
            </a:r>
          </a:p>
        </p:txBody>
      </p:sp>
      <p:sp>
        <p:nvSpPr>
          <p:cNvPr id="183" name="Rectangle 21 avec coins rognés en diagonale"/>
          <p:cNvSpPr/>
          <p:nvPr/>
        </p:nvSpPr>
        <p:spPr>
          <a:xfrm>
            <a:off x="0" y="620721"/>
            <a:ext cx="12188826" cy="36129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0" y="0"/>
                </a:moveTo>
                <a:lnTo>
                  <a:pt x="21600" y="0"/>
                </a:lnTo>
                <a:lnTo>
                  <a:pt x="21600" y="19712"/>
                </a:lnTo>
                <a:lnTo>
                  <a:pt x="21040" y="21600"/>
                </a:lnTo>
                <a:lnTo>
                  <a:pt x="0" y="21600"/>
                </a:lnTo>
                <a:lnTo>
                  <a:pt x="0" y="1888"/>
                </a:lnTo>
                <a:close/>
              </a:path>
            </a:pathLst>
          </a:custGeom>
          <a:solidFill>
            <a:srgbClr val="000000">
              <a:alpha val="0"/>
            </a:srgbClr>
          </a:solidFill>
          <a:ln w="12700">
            <a:miter lim="400000"/>
          </a:ln>
        </p:spPr>
        <p:txBody>
          <a:bodyPr lIns="45719" rIns="45719" anchor="ctr"/>
          <a:lstStyle/>
          <a:p>
            <a:pPr algn="ctr">
              <a:defRPr>
                <a:solidFill>
                  <a:srgbClr val="FFFFFF"/>
                </a:solidFill>
              </a:defRPr>
            </a:pPr>
          </a:p>
        </p:txBody>
      </p:sp>
      <p:grpSp>
        <p:nvGrpSpPr>
          <p:cNvPr id="189" name="Groupe 22"/>
          <p:cNvGrpSpPr/>
          <p:nvPr/>
        </p:nvGrpSpPr>
        <p:grpSpPr>
          <a:xfrm>
            <a:off x="9206969" y="2963332"/>
            <a:ext cx="2981859" cy="3208869"/>
            <a:chOff x="0" y="0"/>
            <a:chExt cx="2981857" cy="3208867"/>
          </a:xfrm>
        </p:grpSpPr>
        <p:sp>
          <p:nvSpPr>
            <p:cNvPr id="184" name="Connecteur droit 23"/>
            <p:cNvSpPr/>
            <p:nvPr/>
          </p:nvSpPr>
          <p:spPr>
            <a:xfrm flipH="1">
              <a:off x="2069043" y="-1"/>
              <a:ext cx="912815" cy="912813"/>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185" name="Connecteur droit 24"/>
            <p:cNvSpPr/>
            <p:nvPr/>
          </p:nvSpPr>
          <p:spPr>
            <a:xfrm flipH="1">
              <a:off x="0" y="227010"/>
              <a:ext cx="2981857" cy="2981858"/>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186" name="Connecteur droit 25"/>
            <p:cNvSpPr/>
            <p:nvPr/>
          </p:nvSpPr>
          <p:spPr>
            <a:xfrm flipH="1">
              <a:off x="1085322" y="321733"/>
              <a:ext cx="1896535" cy="1896534"/>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187" name="Connecteur droit 26"/>
            <p:cNvSpPr/>
            <p:nvPr/>
          </p:nvSpPr>
          <p:spPr>
            <a:xfrm flipH="1">
              <a:off x="1236134" y="167746"/>
              <a:ext cx="1745722" cy="1745721"/>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188" name="Connecteur droit 27"/>
            <p:cNvSpPr/>
            <p:nvPr/>
          </p:nvSpPr>
          <p:spPr>
            <a:xfrm flipH="1">
              <a:off x="1711857" y="719667"/>
              <a:ext cx="1270002" cy="1270000"/>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grpSp>
      <p:sp>
        <p:nvSpPr>
          <p:cNvPr id="190" name="Espace réservé du contenu 2"/>
          <p:cNvSpPr txBox="1"/>
          <p:nvPr>
            <p:ph type="body" idx="1"/>
          </p:nvPr>
        </p:nvSpPr>
        <p:spPr>
          <a:xfrm>
            <a:off x="180181" y="1783077"/>
            <a:ext cx="10915651" cy="4222112"/>
          </a:xfrm>
          <a:prstGeom prst="rect">
            <a:avLst/>
          </a:prstGeom>
        </p:spPr>
        <p:txBody>
          <a:bodyPr/>
          <a:lstStyle/>
          <a:p>
            <a:pPr marL="0" indent="0" defTabSz="443484">
              <a:lnSpc>
                <a:spcPct val="80000"/>
              </a:lnSpc>
              <a:spcBef>
                <a:spcPts val="500"/>
              </a:spcBef>
              <a:buSzTx/>
              <a:buFont typeface="Wingdings 3"/>
              <a:buNone/>
              <a:defRPr b="1" sz="2328">
                <a:solidFill>
                  <a:srgbClr val="000000"/>
                </a:solidFill>
              </a:defRPr>
            </a:pPr>
            <a:r>
              <a:t>Pendant le film , nous allons suivre ces différents enfants qui rêvent de devenir médecin , danseuse, chanteuse  ou encore champion paralympique malgré leurs handicaps. On les suit dans leur quotidien ( à l’école, pendant leurs loisirs…) Les six enfants handicapés vivent dans différents pays (France , Népal , Kenya , Rwanda , Brésil)</a:t>
            </a:r>
            <a:endParaRPr sz="1455"/>
          </a:p>
          <a:p>
            <a:pPr marL="0" indent="0" defTabSz="443484">
              <a:lnSpc>
                <a:spcPct val="80000"/>
              </a:lnSpc>
              <a:spcBef>
                <a:spcPts val="500"/>
              </a:spcBef>
              <a:buSzTx/>
              <a:buFont typeface="Wingdings 3"/>
              <a:buNone/>
              <a:defRPr b="1" sz="2328">
                <a:solidFill>
                  <a:srgbClr val="000000"/>
                </a:solidFill>
              </a:defRPr>
            </a:pPr>
            <a:r>
              <a:t>En France , il y a Maud , 14 ans </a:t>
            </a:r>
            <a:endParaRPr sz="3104"/>
          </a:p>
          <a:p>
            <a:pPr marL="0" indent="0" defTabSz="443484">
              <a:lnSpc>
                <a:spcPct val="80000"/>
              </a:lnSpc>
              <a:spcBef>
                <a:spcPts val="500"/>
              </a:spcBef>
              <a:buSzTx/>
              <a:buFont typeface="Wingdings 3"/>
              <a:buNone/>
              <a:defRPr b="1" sz="2328">
                <a:solidFill>
                  <a:srgbClr val="000000"/>
                </a:solidFill>
              </a:defRPr>
            </a:pPr>
            <a:r>
              <a:t>Au Népal , il y a Nirmala et Khendo , 13 ans</a:t>
            </a:r>
            <a:endParaRPr sz="1455"/>
          </a:p>
          <a:p>
            <a:pPr marL="0" indent="0" defTabSz="443484">
              <a:lnSpc>
                <a:spcPct val="80000"/>
              </a:lnSpc>
              <a:spcBef>
                <a:spcPts val="500"/>
              </a:spcBef>
              <a:buSzTx/>
              <a:buFont typeface="Wingdings 3"/>
              <a:buNone/>
              <a:defRPr b="1" sz="2328">
                <a:solidFill>
                  <a:srgbClr val="000000"/>
                </a:solidFill>
              </a:defRPr>
            </a:pPr>
            <a:r>
              <a:t>Au Brésil , il y a Antônio , 8 ans</a:t>
            </a:r>
            <a:endParaRPr sz="1455"/>
          </a:p>
          <a:p>
            <a:pPr marL="0" indent="0" defTabSz="443484">
              <a:lnSpc>
                <a:spcPct val="80000"/>
              </a:lnSpc>
              <a:spcBef>
                <a:spcPts val="500"/>
              </a:spcBef>
              <a:buSzTx/>
              <a:buFont typeface="Wingdings 3"/>
              <a:buNone/>
              <a:defRPr b="1" sz="2328">
                <a:solidFill>
                  <a:srgbClr val="000000"/>
                </a:solidFill>
              </a:defRPr>
            </a:pPr>
            <a:r>
              <a:t>Au Kenya , il y Charles  , 11 ans</a:t>
            </a:r>
            <a:endParaRPr sz="1455"/>
          </a:p>
          <a:p>
            <a:pPr marL="0" indent="0" defTabSz="443484">
              <a:lnSpc>
                <a:spcPct val="80000"/>
              </a:lnSpc>
              <a:spcBef>
                <a:spcPts val="500"/>
              </a:spcBef>
              <a:buSzTx/>
              <a:buFont typeface="Wingdings 3"/>
              <a:buNone/>
              <a:defRPr b="1" sz="2328">
                <a:solidFill>
                  <a:srgbClr val="000000"/>
                </a:solidFill>
              </a:defRPr>
            </a:pPr>
            <a:r>
              <a:t>Au Rwanda , il y a Xavier , 11 ans </a:t>
            </a:r>
            <a:endParaRPr sz="1455"/>
          </a:p>
          <a:p>
            <a:pPr marL="0" indent="0" defTabSz="443484">
              <a:lnSpc>
                <a:spcPct val="80000"/>
              </a:lnSpc>
              <a:spcBef>
                <a:spcPts val="500"/>
              </a:spcBef>
              <a:buSzTx/>
              <a:buFont typeface="Wingdings 3"/>
              <a:buNone/>
              <a:defRPr b="1" sz="2134">
                <a:solidFill>
                  <a:srgbClr val="000000"/>
                </a:solidFill>
              </a:defRPr>
            </a:pPr>
          </a:p>
          <a:p>
            <a:pPr marL="0" indent="0" defTabSz="443484">
              <a:lnSpc>
                <a:spcPct val="80000"/>
              </a:lnSpc>
              <a:spcBef>
                <a:spcPts val="500"/>
              </a:spcBef>
              <a:buSzTx/>
              <a:buFont typeface="Wingdings 3"/>
              <a:buNone/>
              <a:defRPr sz="1455"/>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Titre 1"/>
          <p:cNvSpPr txBox="1"/>
          <p:nvPr>
            <p:ph type="title"/>
          </p:nvPr>
        </p:nvSpPr>
        <p:spPr>
          <a:xfrm>
            <a:off x="233679" y="-12675"/>
            <a:ext cx="6019801" cy="1143001"/>
          </a:xfrm>
          <a:prstGeom prst="rect">
            <a:avLst/>
          </a:prstGeom>
        </p:spPr>
        <p:txBody>
          <a:bodyPr anchor="ctr"/>
          <a:lstStyle>
            <a:lvl1pPr>
              <a:defRPr b="1"/>
            </a:lvl1pPr>
          </a:lstStyle>
          <a:p>
            <a:pPr/>
            <a:r>
              <a:t>PASCAL PLISSON</a:t>
            </a:r>
          </a:p>
        </p:txBody>
      </p:sp>
      <p:grpSp>
        <p:nvGrpSpPr>
          <p:cNvPr id="199" name="Espace réservé au contenu 8"/>
          <p:cNvGrpSpPr/>
          <p:nvPr/>
        </p:nvGrpSpPr>
        <p:grpSpPr>
          <a:xfrm>
            <a:off x="481012" y="3429000"/>
            <a:ext cx="3196908" cy="1691640"/>
            <a:chOff x="0" y="1"/>
            <a:chExt cx="3196906" cy="1691638"/>
          </a:xfrm>
        </p:grpSpPr>
        <p:sp>
          <p:nvSpPr>
            <p:cNvPr id="193" name="Rectangle aux angles arrondis"/>
            <p:cNvSpPr/>
            <p:nvPr/>
          </p:nvSpPr>
          <p:spPr>
            <a:xfrm>
              <a:off x="0" y="1"/>
              <a:ext cx="3196907" cy="794984"/>
            </a:xfrm>
            <a:prstGeom prst="roundRect">
              <a:avLst>
                <a:gd name="adj" fmla="val 10000"/>
              </a:avLst>
            </a:prstGeom>
            <a:blipFill rotWithShape="1">
              <a:blip r:embed="rId2"/>
              <a:srcRect l="0" t="0" r="0" b="0"/>
              <a:stretch>
                <a:fillRect/>
              </a:stretch>
            </a:blipFill>
            <a:ln w="12700" cap="flat">
              <a:noFill/>
              <a:miter lim="400000"/>
            </a:ln>
            <a:effectLst/>
          </p:spPr>
          <p:txBody>
            <a:bodyPr wrap="square" lIns="45719" tIns="45719" rIns="45719" bIns="45719" numCol="1" anchor="t">
              <a:noAutofit/>
            </a:bodyPr>
            <a:lstStyle/>
            <a:p>
              <a:pPr algn="ctr">
                <a:spcBef>
                  <a:spcPts val="600"/>
                </a:spcBef>
                <a:defRPr sz="1600">
                  <a:solidFill>
                    <a:srgbClr val="0F496F"/>
                  </a:solidFill>
                </a:defRPr>
              </a:pPr>
            </a:p>
          </p:txBody>
        </p:sp>
        <p:sp>
          <p:nvSpPr>
            <p:cNvPr id="194" name="Carré"/>
            <p:cNvSpPr/>
            <p:nvPr/>
          </p:nvSpPr>
          <p:spPr>
            <a:xfrm>
              <a:off x="-1" y="241716"/>
              <a:ext cx="197076" cy="197075"/>
            </a:xfrm>
            <a:prstGeom prst="rect">
              <a:avLst/>
            </a:prstGeom>
            <a:blipFill rotWithShape="1">
              <a:blip r:embed="rId3"/>
              <a:srcRect l="0" t="0" r="0" b="0"/>
              <a:stretch>
                <a:fillRect/>
              </a:stretch>
            </a:blipFill>
            <a:ln w="15875" cap="rnd">
              <a:solidFill>
                <a:srgbClr val="76DBF4"/>
              </a:solidFill>
              <a:prstDash val="solid"/>
              <a:round/>
            </a:ln>
            <a:effectLst/>
          </p:spPr>
          <p:txBody>
            <a:bodyPr wrap="square" lIns="45719" tIns="45719" rIns="45719" bIns="45719" numCol="1" anchor="t">
              <a:noAutofit/>
            </a:bodyPr>
            <a:lstStyle/>
            <a:p>
              <a:pPr algn="ctr">
                <a:spcBef>
                  <a:spcPts val="600"/>
                </a:spcBef>
                <a:defRPr sz="1600">
                  <a:solidFill>
                    <a:srgbClr val="0F496F"/>
                  </a:solidFill>
                </a:defRPr>
              </a:pPr>
            </a:p>
          </p:txBody>
        </p:sp>
        <p:sp>
          <p:nvSpPr>
            <p:cNvPr id="195" name="Rectangle aux angles arrondis"/>
            <p:cNvSpPr/>
            <p:nvPr/>
          </p:nvSpPr>
          <p:spPr>
            <a:xfrm>
              <a:off x="0" y="206846"/>
              <a:ext cx="3196907" cy="358319"/>
            </a:xfrm>
            <a:prstGeom prst="roundRect">
              <a:avLst>
                <a:gd name="adj" fmla="val 10000"/>
              </a:avLst>
            </a:prstGeom>
            <a:solidFill>
              <a:srgbClr val="CAD1DC"/>
            </a:solidFill>
            <a:ln w="12700" cap="flat">
              <a:noFill/>
              <a:miter lim="400000"/>
            </a:ln>
            <a:effectLst/>
          </p:spPr>
          <p:txBody>
            <a:bodyPr wrap="square" lIns="45719" tIns="45719" rIns="45719" bIns="45719" numCol="1" anchor="t">
              <a:noAutofit/>
            </a:bodyPr>
            <a:lstStyle/>
            <a:p>
              <a:pPr algn="ctr">
                <a:spcBef>
                  <a:spcPts val="600"/>
                </a:spcBef>
                <a:defRPr sz="1600">
                  <a:solidFill>
                    <a:srgbClr val="0F496F"/>
                  </a:solidFill>
                </a:defRPr>
              </a:pPr>
            </a:p>
          </p:txBody>
        </p:sp>
        <p:sp>
          <p:nvSpPr>
            <p:cNvPr id="196" name="Carré"/>
            <p:cNvSpPr/>
            <p:nvPr/>
          </p:nvSpPr>
          <p:spPr>
            <a:xfrm>
              <a:off x="108390" y="965615"/>
              <a:ext cx="197075" cy="197075"/>
            </a:xfrm>
            <a:prstGeom prst="rect">
              <a:avLst/>
            </a:prstGeom>
            <a:blipFill rotWithShape="1">
              <a:blip r:embed="rId4"/>
              <a:srcRect l="0" t="0" r="0" b="0"/>
              <a:stretch>
                <a:fillRect/>
              </a:stretch>
            </a:blipFill>
            <a:ln w="15875" cap="rnd">
              <a:solidFill>
                <a:srgbClr val="76DBF4"/>
              </a:solidFill>
              <a:prstDash val="solid"/>
              <a:round/>
            </a:ln>
            <a:effectLst/>
          </p:spPr>
          <p:txBody>
            <a:bodyPr wrap="square" lIns="45719" tIns="45719" rIns="45719" bIns="45719" numCol="1" anchor="t">
              <a:noAutofit/>
            </a:bodyPr>
            <a:lstStyle/>
            <a:p>
              <a:pPr algn="ctr">
                <a:spcBef>
                  <a:spcPts val="600"/>
                </a:spcBef>
                <a:defRPr sz="1600">
                  <a:solidFill>
                    <a:srgbClr val="0F496F"/>
                  </a:solidFill>
                </a:defRPr>
              </a:pPr>
            </a:p>
          </p:txBody>
        </p:sp>
        <p:sp>
          <p:nvSpPr>
            <p:cNvPr id="197" name="Rectangle aux angles arrondis"/>
            <p:cNvSpPr/>
            <p:nvPr/>
          </p:nvSpPr>
          <p:spPr>
            <a:xfrm>
              <a:off x="0" y="1333322"/>
              <a:ext cx="3196907" cy="358318"/>
            </a:xfrm>
            <a:prstGeom prst="roundRect">
              <a:avLst>
                <a:gd name="adj" fmla="val 10000"/>
              </a:avLst>
            </a:prstGeom>
            <a:solidFill>
              <a:srgbClr val="0070C0"/>
            </a:solidFill>
            <a:ln w="12700" cap="flat">
              <a:noFill/>
              <a:miter lim="400000"/>
            </a:ln>
            <a:effectLst/>
          </p:spPr>
          <p:txBody>
            <a:bodyPr wrap="square" lIns="45719" tIns="45719" rIns="45719" bIns="45719" numCol="1" anchor="t">
              <a:noAutofit/>
            </a:bodyPr>
            <a:lstStyle/>
            <a:p>
              <a:pPr algn="ctr">
                <a:spcBef>
                  <a:spcPts val="600"/>
                </a:spcBef>
                <a:defRPr sz="1600">
                  <a:solidFill>
                    <a:srgbClr val="0F496F"/>
                  </a:solidFill>
                </a:defRPr>
              </a:pPr>
            </a:p>
          </p:txBody>
        </p:sp>
        <p:sp>
          <p:nvSpPr>
            <p:cNvPr id="198" name="Carré"/>
            <p:cNvSpPr/>
            <p:nvPr/>
          </p:nvSpPr>
          <p:spPr>
            <a:xfrm>
              <a:off x="108390" y="1413511"/>
              <a:ext cx="197075" cy="197075"/>
            </a:xfrm>
            <a:prstGeom prst="rect">
              <a:avLst/>
            </a:prstGeom>
            <a:blipFill rotWithShape="1">
              <a:blip r:embed="rId5"/>
              <a:srcRect l="0" t="0" r="0" b="0"/>
              <a:stretch>
                <a:fillRect/>
              </a:stretch>
            </a:blipFill>
            <a:ln w="15875" cap="rnd">
              <a:solidFill>
                <a:srgbClr val="76DBF4"/>
              </a:solidFill>
              <a:prstDash val="solid"/>
              <a:round/>
            </a:ln>
            <a:effectLst/>
          </p:spPr>
          <p:txBody>
            <a:bodyPr wrap="square" lIns="45719" tIns="45719" rIns="45719" bIns="45719" numCol="1" anchor="t">
              <a:noAutofit/>
            </a:bodyPr>
            <a:lstStyle/>
            <a:p>
              <a:pPr algn="ctr">
                <a:spcBef>
                  <a:spcPts val="600"/>
                </a:spcBef>
                <a:defRPr sz="1600">
                  <a:solidFill>
                    <a:srgbClr val="0F496F"/>
                  </a:solidFill>
                </a:defRPr>
              </a:pPr>
            </a:p>
          </p:txBody>
        </p:sp>
      </p:grpSp>
      <p:sp>
        <p:nvSpPr>
          <p:cNvPr id="200" name="Espace réservé du texte 4"/>
          <p:cNvSpPr txBox="1"/>
          <p:nvPr>
            <p:ph type="body" idx="1"/>
          </p:nvPr>
        </p:nvSpPr>
        <p:spPr>
          <a:xfrm>
            <a:off x="4270375" y="0"/>
            <a:ext cx="7921625" cy="6858000"/>
          </a:xfrm>
          <a:prstGeom prst="rect">
            <a:avLst/>
          </a:prstGeom>
        </p:spPr>
        <p:txBody>
          <a:bodyPr/>
          <a:lstStyle/>
          <a:p>
            <a:pPr>
              <a:lnSpc>
                <a:spcPct val="80000"/>
              </a:lnSpc>
              <a:defRPr b="1"/>
            </a:pPr>
            <a:r>
              <a:t> </a:t>
            </a:r>
            <a:r>
              <a:rPr sz="2000">
                <a:solidFill>
                  <a:srgbClr val="0A314A"/>
                </a:solidFill>
              </a:rPr>
              <a:t>Pascal Plisson est né en 1959 à Paris. </a:t>
            </a:r>
            <a:endParaRPr sz="400"/>
          </a:p>
          <a:p>
            <a:pPr>
              <a:lnSpc>
                <a:spcPct val="80000"/>
              </a:lnSpc>
              <a:defRPr b="1" sz="2000">
                <a:solidFill>
                  <a:srgbClr val="0A314A"/>
                </a:solidFill>
              </a:defRPr>
            </a:pPr>
            <a:r>
              <a:t>C’est un réalisateur , scénariste et documentariste ,il arrête ses études à l’âge de 15 ans. Il commence sa carrière en 1984 en réalisant des reportages. En 1984, il se spécialise dans les documentaire sur des hommes vivant dans des conditions extrêmes ( Les routiers de Sibérie , Sibérie terre de soif , Australie 50° de solitude … )</a:t>
            </a:r>
            <a:endParaRPr sz="400"/>
          </a:p>
          <a:p>
            <a:pPr>
              <a:lnSpc>
                <a:spcPct val="80000"/>
              </a:lnSpc>
              <a:defRPr b="1" sz="2000">
                <a:solidFill>
                  <a:srgbClr val="0A314A"/>
                </a:solidFill>
              </a:defRPr>
            </a:pPr>
            <a:r>
              <a:t>En 1997 , il se spécialise dans les films documentaire sur l’Afrique ( sur le chemin de l’école…)</a:t>
            </a:r>
            <a:endParaRPr sz="400"/>
          </a:p>
          <a:p>
            <a:pPr>
              <a:lnSpc>
                <a:spcPct val="80000"/>
              </a:lnSpc>
              <a:defRPr b="1" sz="2000">
                <a:solidFill>
                  <a:srgbClr val="0A314A"/>
                </a:solidFill>
              </a:defRPr>
            </a:pPr>
            <a:r>
              <a:t>Il a vécu plusieurs années au Kenya et en Tanzanie.</a:t>
            </a:r>
            <a:endParaRPr sz="400"/>
          </a:p>
          <a:p>
            <a:pPr>
              <a:lnSpc>
                <a:spcPct val="80000"/>
              </a:lnSpc>
              <a:defRPr b="1" sz="2000">
                <a:solidFill>
                  <a:srgbClr val="0A314A"/>
                </a:solidFill>
              </a:defRPr>
            </a:pPr>
            <a:r>
              <a:t>En 2014 , il reçu le césar du meilleur film documentaire pour </a:t>
            </a:r>
            <a:r>
              <a:rPr i="1"/>
              <a:t>sur le chemin de l’école </a:t>
            </a:r>
            <a:endParaRPr sz="400"/>
          </a:p>
          <a:p>
            <a:pPr>
              <a:lnSpc>
                <a:spcPct val="80000"/>
              </a:lnSpc>
              <a:defRPr b="1" sz="2000">
                <a:solidFill>
                  <a:srgbClr val="0A314A"/>
                </a:solidFill>
              </a:defRPr>
            </a:pPr>
            <a:r>
              <a:t>Egalement en 2014, il reçu le prix Henri-Langlois du meilleur film documentaire pour </a:t>
            </a:r>
            <a:r>
              <a:rPr i="1"/>
              <a:t>sur le chemin de l’école</a:t>
            </a:r>
            <a:endParaRPr sz="8000"/>
          </a:p>
          <a:p>
            <a:pPr>
              <a:lnSpc>
                <a:spcPct val="80000"/>
              </a:lnSpc>
              <a:defRPr b="1" sz="2000">
                <a:solidFill>
                  <a:srgbClr val="0A314A"/>
                </a:solidFill>
              </a:defRPr>
            </a:pPr>
            <a:r>
              <a:t>Ces films les plus connue :</a:t>
            </a:r>
            <a:endParaRPr sz="400"/>
          </a:p>
          <a:p>
            <a:pPr>
              <a:lnSpc>
                <a:spcPct val="80000"/>
              </a:lnSpc>
              <a:defRPr b="1" sz="2000">
                <a:solidFill>
                  <a:srgbClr val="0A314A"/>
                </a:solidFill>
              </a:defRPr>
            </a:pPr>
            <a:r>
              <a:t>Massai, les guerriers de la pluie (2003) </a:t>
            </a:r>
            <a:endParaRPr sz="400"/>
          </a:p>
          <a:p>
            <a:pPr>
              <a:lnSpc>
                <a:spcPct val="80000"/>
              </a:lnSpc>
              <a:defRPr b="1" sz="2000">
                <a:solidFill>
                  <a:srgbClr val="0A314A"/>
                </a:solidFill>
              </a:defRPr>
            </a:pPr>
            <a:r>
              <a:t>Sur le chemin de l’école (2012)</a:t>
            </a:r>
            <a:endParaRPr sz="400"/>
          </a:p>
          <a:p>
            <a:pPr>
              <a:lnSpc>
                <a:spcPct val="80000"/>
              </a:lnSpc>
              <a:defRPr b="1" sz="2000">
                <a:solidFill>
                  <a:srgbClr val="0A314A"/>
                </a:solidFill>
              </a:defRPr>
            </a:pPr>
            <a:r>
              <a:t>Le grand jour (2015)</a:t>
            </a:r>
            <a:endParaRPr sz="400"/>
          </a:p>
          <a:p>
            <a:pPr>
              <a:lnSpc>
                <a:spcPct val="80000"/>
              </a:lnSpc>
              <a:defRPr b="1" sz="2000">
                <a:solidFill>
                  <a:srgbClr val="0A314A"/>
                </a:solidFill>
              </a:defRPr>
            </a:pPr>
            <a:r>
              <a:t>Gogo (2020)</a:t>
            </a:r>
            <a:endParaRPr sz="400"/>
          </a:p>
          <a:p>
            <a:pPr>
              <a:lnSpc>
                <a:spcPct val="80000"/>
              </a:lnSpc>
              <a:defRPr b="1" sz="400"/>
            </a:pPr>
          </a:p>
          <a:p>
            <a:pPr>
              <a:lnSpc>
                <a:spcPct val="80000"/>
              </a:lnSpc>
              <a:defRPr b="1" sz="400"/>
            </a:pPr>
          </a:p>
          <a:p>
            <a:pPr>
              <a:lnSpc>
                <a:spcPct val="80000"/>
              </a:lnSpc>
              <a:defRPr b="1" sz="400"/>
            </a:pPr>
          </a:p>
          <a:p>
            <a:pPr>
              <a:lnSpc>
                <a:spcPct val="80000"/>
              </a:lnSpc>
              <a:defRPr b="1" sz="400"/>
            </a:pPr>
            <a:r>
              <a:t>                                                        </a:t>
            </a:r>
          </a:p>
          <a:p>
            <a:pPr>
              <a:lnSpc>
                <a:spcPct val="80000"/>
              </a:lnSpc>
              <a:defRPr b="1" sz="400"/>
            </a:pPr>
          </a:p>
          <a:p>
            <a:pPr>
              <a:lnSpc>
                <a:spcPct val="80000"/>
              </a:lnSpc>
              <a:defRPr b="1" sz="400"/>
            </a:pPr>
            <a:r>
              <a:t> </a:t>
            </a:r>
          </a:p>
        </p:txBody>
      </p:sp>
      <p:pic>
        <p:nvPicPr>
          <p:cNvPr id="201" name="Image 6" descr="Image 6"/>
          <p:cNvPicPr>
            <a:picLocks noChangeAspect="1"/>
          </p:cNvPicPr>
          <p:nvPr/>
        </p:nvPicPr>
        <p:blipFill>
          <a:blip r:embed="rId2">
            <a:extLst/>
          </a:blip>
          <a:stretch>
            <a:fillRect/>
          </a:stretch>
        </p:blipFill>
        <p:spPr>
          <a:xfrm>
            <a:off x="-5129068" y="4396740"/>
            <a:ext cx="3286029" cy="1737361"/>
          </a:xfrm>
          <a:prstGeom prst="rect">
            <a:avLst/>
          </a:prstGeom>
          <a:ln w="12700">
            <a:miter lim="400000"/>
          </a:ln>
        </p:spPr>
      </p:pic>
      <p:pic>
        <p:nvPicPr>
          <p:cNvPr id="202" name="Image 7" descr="Image 7"/>
          <p:cNvPicPr>
            <a:picLocks noChangeAspect="1"/>
          </p:cNvPicPr>
          <p:nvPr/>
        </p:nvPicPr>
        <p:blipFill>
          <a:blip r:embed="rId6">
            <a:extLst/>
          </a:blip>
          <a:stretch>
            <a:fillRect/>
          </a:stretch>
        </p:blipFill>
        <p:spPr>
          <a:xfrm>
            <a:off x="330547" y="1440814"/>
            <a:ext cx="3726217" cy="4431667"/>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09" name="Groupe 23"/>
          <p:cNvGrpSpPr/>
          <p:nvPr/>
        </p:nvGrpSpPr>
        <p:grpSpPr>
          <a:xfrm>
            <a:off x="9206969" y="2963332"/>
            <a:ext cx="2981859" cy="3208869"/>
            <a:chOff x="0" y="0"/>
            <a:chExt cx="2981857" cy="3208867"/>
          </a:xfrm>
        </p:grpSpPr>
        <p:sp>
          <p:nvSpPr>
            <p:cNvPr id="204" name="Connecteur droit 24"/>
            <p:cNvSpPr/>
            <p:nvPr/>
          </p:nvSpPr>
          <p:spPr>
            <a:xfrm flipH="1">
              <a:off x="2069043" y="-1"/>
              <a:ext cx="912815" cy="912813"/>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05" name="Connecteur droit 25"/>
            <p:cNvSpPr/>
            <p:nvPr/>
          </p:nvSpPr>
          <p:spPr>
            <a:xfrm flipH="1">
              <a:off x="0" y="227010"/>
              <a:ext cx="2981857" cy="2981858"/>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06" name="Connecteur droit 26"/>
            <p:cNvSpPr/>
            <p:nvPr/>
          </p:nvSpPr>
          <p:spPr>
            <a:xfrm flipH="1">
              <a:off x="1085322" y="321733"/>
              <a:ext cx="1896535" cy="1896534"/>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07" name="Connecteur droit 27"/>
            <p:cNvSpPr/>
            <p:nvPr/>
          </p:nvSpPr>
          <p:spPr>
            <a:xfrm flipH="1">
              <a:off x="1236134" y="167746"/>
              <a:ext cx="1745722" cy="1745721"/>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08" name="Connecteur droit 28"/>
            <p:cNvSpPr/>
            <p:nvPr/>
          </p:nvSpPr>
          <p:spPr>
            <a:xfrm flipH="1">
              <a:off x="1711857" y="719667"/>
              <a:ext cx="1270002" cy="1270000"/>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grpSp>
      <p:sp>
        <p:nvSpPr>
          <p:cNvPr id="210" name="Rectangle 30"/>
          <p:cNvSpPr/>
          <p:nvPr/>
        </p:nvSpPr>
        <p:spPr>
          <a:xfrm>
            <a:off x="0" y="0"/>
            <a:ext cx="12192000" cy="6858000"/>
          </a:xfrm>
          <a:prstGeom prst="rect">
            <a:avLst/>
          </a:prstGeom>
          <a:ln w="12700">
            <a:miter lim="400000"/>
          </a:ln>
        </p:spPr>
        <p:txBody>
          <a:bodyPr lIns="45719" rIns="45719" anchor="ctr"/>
          <a:lstStyle/>
          <a:p>
            <a:pPr algn="ctr">
              <a:defRPr>
                <a:solidFill>
                  <a:srgbClr val="FFFFFF"/>
                </a:solidFill>
              </a:defRPr>
            </a:pPr>
          </a:p>
        </p:txBody>
      </p:sp>
      <p:sp>
        <p:nvSpPr>
          <p:cNvPr id="211" name="Titre 1"/>
          <p:cNvSpPr txBox="1"/>
          <p:nvPr>
            <p:ph type="title"/>
          </p:nvPr>
        </p:nvSpPr>
        <p:spPr>
          <a:xfrm>
            <a:off x="0" y="-1"/>
            <a:ext cx="7543800" cy="1507069"/>
          </a:xfrm>
          <a:prstGeom prst="rect">
            <a:avLst/>
          </a:prstGeom>
        </p:spPr>
        <p:txBody>
          <a:bodyPr/>
          <a:lstStyle>
            <a:lvl1pPr>
              <a:defRPr b="1" sz="3200"/>
            </a:lvl1pPr>
          </a:lstStyle>
          <a:p>
            <a:pPr/>
            <a:r>
              <a:t>Les différents enfants</a:t>
            </a:r>
          </a:p>
        </p:txBody>
      </p:sp>
      <p:grpSp>
        <p:nvGrpSpPr>
          <p:cNvPr id="217" name="Groupe 32"/>
          <p:cNvGrpSpPr/>
          <p:nvPr/>
        </p:nvGrpSpPr>
        <p:grpSpPr>
          <a:xfrm>
            <a:off x="9206969" y="2963332"/>
            <a:ext cx="2981859" cy="3208869"/>
            <a:chOff x="0" y="0"/>
            <a:chExt cx="2981857" cy="3208867"/>
          </a:xfrm>
        </p:grpSpPr>
        <p:sp>
          <p:nvSpPr>
            <p:cNvPr id="212" name="Connecteur droit 33"/>
            <p:cNvSpPr/>
            <p:nvPr/>
          </p:nvSpPr>
          <p:spPr>
            <a:xfrm flipH="1">
              <a:off x="2069043" y="-1"/>
              <a:ext cx="912815" cy="912813"/>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13" name="Connecteur droit 34"/>
            <p:cNvSpPr/>
            <p:nvPr/>
          </p:nvSpPr>
          <p:spPr>
            <a:xfrm flipH="1">
              <a:off x="0" y="227010"/>
              <a:ext cx="2981857" cy="2981858"/>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14" name="Connecteur droit 35"/>
            <p:cNvSpPr/>
            <p:nvPr/>
          </p:nvSpPr>
          <p:spPr>
            <a:xfrm flipH="1">
              <a:off x="1085322" y="321733"/>
              <a:ext cx="1896535" cy="1896534"/>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15" name="Connecteur droit 36"/>
            <p:cNvSpPr/>
            <p:nvPr/>
          </p:nvSpPr>
          <p:spPr>
            <a:xfrm flipH="1">
              <a:off x="1236134" y="167746"/>
              <a:ext cx="1745722" cy="1745721"/>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16" name="Connecteur droit 37"/>
            <p:cNvSpPr/>
            <p:nvPr/>
          </p:nvSpPr>
          <p:spPr>
            <a:xfrm flipH="1">
              <a:off x="1711857" y="719667"/>
              <a:ext cx="1270002" cy="1270000"/>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grpSp>
      <p:sp>
        <p:nvSpPr>
          <p:cNvPr id="218" name="Espace réservé du contenu 3"/>
          <p:cNvSpPr txBox="1"/>
          <p:nvPr>
            <p:ph type="body" idx="1"/>
          </p:nvPr>
        </p:nvSpPr>
        <p:spPr>
          <a:xfrm>
            <a:off x="343692" y="1224644"/>
            <a:ext cx="11504616" cy="4916714"/>
          </a:xfrm>
          <a:prstGeom prst="rect">
            <a:avLst/>
          </a:prstGeom>
        </p:spPr>
        <p:txBody>
          <a:bodyPr/>
          <a:lstStyle/>
          <a:p>
            <a:pPr>
              <a:lnSpc>
                <a:spcPct val="80000"/>
              </a:lnSpc>
              <a:defRPr b="1" sz="1700">
                <a:solidFill>
                  <a:srgbClr val="000000"/>
                </a:solidFill>
              </a:defRPr>
            </a:pPr>
            <a:r>
              <a:t>Au début du film , nous voyons Maud Pruvost , une jeune fille française âgée de 14 ans , elle est sourde de naissance ( mais qui peut entendre grâce à des implant dans le cerveau ) et qui marche avec une prothèse car elle est amputée. Maud fait de la danse classique et joue du violoncelle. Grâce son handicap elle a appris beaucoup de chose sur la vie . Sa famille la soutient beaucoup. </a:t>
            </a:r>
          </a:p>
          <a:p>
            <a:pPr>
              <a:lnSpc>
                <a:spcPct val="80000"/>
              </a:lnSpc>
              <a:defRPr b="1" sz="1700">
                <a:solidFill>
                  <a:srgbClr val="000000"/>
                </a:solidFill>
              </a:defRPr>
            </a:pPr>
            <a:r>
              <a:t> Ensuite , il y a Xavier Cyiza , une jeune rwandais qui a 11 ans , il est albinos il a des problèmes au yeux  . Au Rwanda , les personnes albinos sont considérés comme des monstres . Les gens lui jetaient des pierres, ses grand parents ne voulaient pas de lui jusqu’au point de le vendre! Jusqu’au jour ou un directeur d’école ne s’intéresse à lui. Il rêve de devenir médecin.</a:t>
            </a:r>
          </a:p>
          <a:p>
            <a:pPr>
              <a:lnSpc>
                <a:spcPct val="80000"/>
              </a:lnSpc>
              <a:defRPr b="1" sz="1700">
                <a:solidFill>
                  <a:srgbClr val="000000"/>
                </a:solidFill>
              </a:defRPr>
            </a:pPr>
            <a:r>
              <a:t>Après , il y a Charles Gwandaru Mutahi , un  jeune kényan de 11 ans , il est non-voyant depuis sa naissance. Il veut devenir champion  paralympique. Pendant le film , il a rencontré un champion paralympique de 5000 mètres. Ce qui va encore plus le booster pour réaliser son rêve.</a:t>
            </a:r>
          </a:p>
          <a:p>
            <a:pPr>
              <a:lnSpc>
                <a:spcPct val="80000"/>
              </a:lnSpc>
              <a:defRPr b="1" sz="1700">
                <a:solidFill>
                  <a:srgbClr val="000000"/>
                </a:solidFill>
              </a:defRPr>
            </a:pPr>
            <a:r>
              <a:t>Au Brésil , nous retrouvons Antônio Luis Santana Cruz , il est autiste et n’entend pas très bien . Antônio à 8 ans. Il est a beaucoup d’handicap mais pourtant il déborde de joie de vivre grâce ses parents qui le soutiennent dans tous ce qu’il fait</a:t>
            </a:r>
          </a:p>
          <a:p>
            <a:pPr>
              <a:lnSpc>
                <a:spcPct val="80000"/>
              </a:lnSpc>
              <a:defRPr b="1" sz="1700">
                <a:solidFill>
                  <a:srgbClr val="000000"/>
                </a:solidFill>
              </a:defRPr>
            </a:pPr>
            <a:r>
              <a:t>Et pour finir , il y a Nirmala Pariyar et Khendo Tamang , deux jeune fille âgées de 13 ans . En 2015 , il y a eu un tremblement de terre au Népal , elle se sont retrouver ensevelies sous des pierres. Elles sont toute les deux amputées. Elles se sont rencontrées à l’hôpital , depuis, elles sont inséparables . Nirmala et Khendo adorent la danse . Maintenant, elle marchent avec des fausses jambes. Elles rêvent de devenir danseuse ou chanteuse.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Titre 1"/>
          <p:cNvSpPr txBox="1"/>
          <p:nvPr>
            <p:ph type="title"/>
          </p:nvPr>
        </p:nvSpPr>
        <p:spPr>
          <a:xfrm>
            <a:off x="159657" y="-116115"/>
            <a:ext cx="6019801" cy="1143001"/>
          </a:xfrm>
          <a:prstGeom prst="rect">
            <a:avLst/>
          </a:prstGeom>
        </p:spPr>
        <p:txBody>
          <a:bodyPr/>
          <a:lstStyle>
            <a:lvl1pPr>
              <a:defRPr b="1" sz="3600"/>
            </a:lvl1pPr>
          </a:lstStyle>
          <a:p>
            <a:pPr/>
            <a:r>
              <a:t>Les enfants</a:t>
            </a:r>
          </a:p>
        </p:txBody>
      </p:sp>
      <p:sp>
        <p:nvSpPr>
          <p:cNvPr id="221" name="Espace réservé du texte 3"/>
          <p:cNvSpPr txBox="1"/>
          <p:nvPr>
            <p:ph type="body" idx="1"/>
          </p:nvPr>
        </p:nvSpPr>
        <p:spPr>
          <a:xfrm>
            <a:off x="159656" y="1306285"/>
            <a:ext cx="11684001" cy="4876950"/>
          </a:xfrm>
          <a:prstGeom prst="rect">
            <a:avLst/>
          </a:prstGeom>
        </p:spPr>
        <p:txBody>
          <a:bodyPr/>
          <a:lstStyle/>
          <a:p>
            <a:pPr defTabSz="214884">
              <a:lnSpc>
                <a:spcPct val="80000"/>
              </a:lnSpc>
              <a:spcBef>
                <a:spcPts val="200"/>
              </a:spcBef>
              <a:defRPr b="1" sz="939"/>
            </a:pPr>
            <a:r>
              <a:t>Maud est courageuse et débrouillarde                                                                                                                                                                    Charles est sportif et déterminé</a:t>
            </a:r>
            <a:endParaRPr sz="188"/>
          </a:p>
          <a:p>
            <a:pPr defTabSz="214884">
              <a:lnSpc>
                <a:spcPct val="80000"/>
              </a:lnSpc>
              <a:spcBef>
                <a:spcPts val="200"/>
              </a:spcBef>
              <a:defRPr b="1" sz="3759"/>
            </a:pPr>
          </a:p>
          <a:p>
            <a:pPr defTabSz="214884">
              <a:lnSpc>
                <a:spcPct val="80000"/>
              </a:lnSpc>
              <a:spcBef>
                <a:spcPts val="200"/>
              </a:spcBef>
              <a:defRPr b="1" sz="3759"/>
            </a:pPr>
          </a:p>
          <a:p>
            <a:pPr defTabSz="214884">
              <a:lnSpc>
                <a:spcPct val="80000"/>
              </a:lnSpc>
              <a:spcBef>
                <a:spcPts val="200"/>
              </a:spcBef>
              <a:defRPr b="1" sz="3759"/>
            </a:pPr>
          </a:p>
          <a:p>
            <a:pPr defTabSz="214884">
              <a:lnSpc>
                <a:spcPct val="80000"/>
              </a:lnSpc>
              <a:spcBef>
                <a:spcPts val="200"/>
              </a:spcBef>
              <a:defRPr b="1" sz="939"/>
            </a:pPr>
            <a:r>
              <a:t>Nirmala et Khendo sont déterminées</a:t>
            </a:r>
            <a:endParaRPr sz="188"/>
          </a:p>
          <a:p>
            <a:pPr defTabSz="214884">
              <a:lnSpc>
                <a:spcPct val="80000"/>
              </a:lnSpc>
              <a:spcBef>
                <a:spcPts val="200"/>
              </a:spcBef>
              <a:defRPr b="1" sz="3759"/>
            </a:pPr>
          </a:p>
          <a:p>
            <a:pPr defTabSz="214884">
              <a:lnSpc>
                <a:spcPct val="80000"/>
              </a:lnSpc>
              <a:spcBef>
                <a:spcPts val="200"/>
              </a:spcBef>
              <a:defRPr b="1" sz="3759"/>
            </a:pPr>
          </a:p>
          <a:p>
            <a:pPr defTabSz="214884">
              <a:lnSpc>
                <a:spcPct val="80000"/>
              </a:lnSpc>
              <a:spcBef>
                <a:spcPts val="200"/>
              </a:spcBef>
              <a:defRPr b="1" sz="3759"/>
            </a:pPr>
          </a:p>
          <a:p>
            <a:pPr defTabSz="214884">
              <a:lnSpc>
                <a:spcPct val="80000"/>
              </a:lnSpc>
              <a:spcBef>
                <a:spcPts val="200"/>
              </a:spcBef>
              <a:defRPr b="1" sz="939"/>
            </a:pPr>
            <a:r>
              <a:t>Antônio est mignon et joyeux</a:t>
            </a:r>
            <a:endParaRPr sz="188"/>
          </a:p>
          <a:p>
            <a:pPr defTabSz="214884">
              <a:lnSpc>
                <a:spcPct val="80000"/>
              </a:lnSpc>
              <a:spcBef>
                <a:spcPts val="200"/>
              </a:spcBef>
              <a:defRPr b="1" sz="3759"/>
            </a:pPr>
          </a:p>
          <a:p>
            <a:pPr defTabSz="214884">
              <a:lnSpc>
                <a:spcPct val="80000"/>
              </a:lnSpc>
              <a:spcBef>
                <a:spcPts val="200"/>
              </a:spcBef>
              <a:defRPr b="1" sz="3759"/>
            </a:pPr>
          </a:p>
          <a:p>
            <a:pPr defTabSz="214884">
              <a:lnSpc>
                <a:spcPct val="80000"/>
              </a:lnSpc>
              <a:spcBef>
                <a:spcPts val="200"/>
              </a:spcBef>
              <a:defRPr b="1" sz="939"/>
            </a:pPr>
            <a:r>
              <a:t> </a:t>
            </a:r>
            <a:endParaRPr sz="188"/>
          </a:p>
          <a:p>
            <a:pPr defTabSz="214884">
              <a:lnSpc>
                <a:spcPct val="80000"/>
              </a:lnSpc>
              <a:spcBef>
                <a:spcPts val="200"/>
              </a:spcBef>
              <a:defRPr b="1" sz="939"/>
            </a:pPr>
            <a:r>
              <a:t>Xavier est touchant</a:t>
            </a:r>
          </a:p>
        </p:txBody>
      </p:sp>
      <p:pic>
        <p:nvPicPr>
          <p:cNvPr id="222" name="Image 4" descr="Image 4"/>
          <p:cNvPicPr>
            <a:picLocks noChangeAspect="1"/>
          </p:cNvPicPr>
          <p:nvPr/>
        </p:nvPicPr>
        <p:blipFill>
          <a:blip r:embed="rId2">
            <a:extLst/>
          </a:blip>
          <a:srcRect l="37084" t="0" r="0" b="0"/>
          <a:stretch>
            <a:fillRect/>
          </a:stretch>
        </p:blipFill>
        <p:spPr>
          <a:xfrm>
            <a:off x="2852055" y="5294084"/>
            <a:ext cx="928916" cy="1350771"/>
          </a:xfrm>
          <a:prstGeom prst="rect">
            <a:avLst/>
          </a:prstGeom>
          <a:ln w="12700">
            <a:miter lim="400000"/>
          </a:ln>
        </p:spPr>
      </p:pic>
      <p:pic>
        <p:nvPicPr>
          <p:cNvPr id="223" name="Image 5" descr="Image 5"/>
          <p:cNvPicPr>
            <a:picLocks noChangeAspect="1"/>
          </p:cNvPicPr>
          <p:nvPr/>
        </p:nvPicPr>
        <p:blipFill>
          <a:blip r:embed="rId3">
            <a:extLst/>
          </a:blip>
          <a:srcRect l="14264" t="0" r="16998" b="0"/>
          <a:stretch>
            <a:fillRect/>
          </a:stretch>
        </p:blipFill>
        <p:spPr>
          <a:xfrm>
            <a:off x="4906955" y="2217396"/>
            <a:ext cx="1506542" cy="1282700"/>
          </a:xfrm>
          <a:prstGeom prst="rect">
            <a:avLst/>
          </a:prstGeom>
          <a:ln w="12700">
            <a:miter lim="400000"/>
          </a:ln>
        </p:spPr>
      </p:pic>
      <p:pic>
        <p:nvPicPr>
          <p:cNvPr id="224" name="Image 6" descr="Image 6"/>
          <p:cNvPicPr>
            <a:picLocks noChangeAspect="1"/>
          </p:cNvPicPr>
          <p:nvPr/>
        </p:nvPicPr>
        <p:blipFill>
          <a:blip r:embed="rId4">
            <a:extLst/>
          </a:blip>
          <a:srcRect l="17160" t="0" r="39491" b="0"/>
          <a:stretch>
            <a:fillRect/>
          </a:stretch>
        </p:blipFill>
        <p:spPr>
          <a:xfrm>
            <a:off x="4020455" y="3819181"/>
            <a:ext cx="1436916" cy="1381126"/>
          </a:xfrm>
          <a:prstGeom prst="rect">
            <a:avLst/>
          </a:prstGeom>
          <a:ln w="12700">
            <a:miter lim="400000"/>
          </a:ln>
        </p:spPr>
      </p:pic>
      <p:pic>
        <p:nvPicPr>
          <p:cNvPr id="225" name="Image 7" descr="Image 7"/>
          <p:cNvPicPr>
            <a:picLocks noChangeAspect="1"/>
          </p:cNvPicPr>
          <p:nvPr/>
        </p:nvPicPr>
        <p:blipFill>
          <a:blip r:embed="rId5">
            <a:extLst/>
          </a:blip>
          <a:srcRect l="12345" t="8173" r="20582" b="0"/>
          <a:stretch>
            <a:fillRect/>
          </a:stretch>
        </p:blipFill>
        <p:spPr>
          <a:xfrm>
            <a:off x="5079998" y="505230"/>
            <a:ext cx="1331688" cy="1365628"/>
          </a:xfrm>
          <a:prstGeom prst="rect">
            <a:avLst/>
          </a:prstGeom>
          <a:ln w="12700">
            <a:miter lim="400000"/>
          </a:ln>
        </p:spPr>
      </p:pic>
      <p:pic>
        <p:nvPicPr>
          <p:cNvPr id="226" name="Image 8" descr="Image 8"/>
          <p:cNvPicPr>
            <a:picLocks noChangeAspect="1"/>
          </p:cNvPicPr>
          <p:nvPr/>
        </p:nvPicPr>
        <p:blipFill>
          <a:blip r:embed="rId6">
            <a:extLst/>
          </a:blip>
          <a:srcRect l="50879" t="0" r="20577" b="0"/>
          <a:stretch>
            <a:fillRect/>
          </a:stretch>
        </p:blipFill>
        <p:spPr>
          <a:xfrm>
            <a:off x="10544629" y="615722"/>
            <a:ext cx="943429" cy="1381126"/>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Rectangle 12 avec coins rognés en diagonale"/>
          <p:cNvSpPr/>
          <p:nvPr/>
        </p:nvSpPr>
        <p:spPr>
          <a:xfrm>
            <a:off x="672251" y="690851"/>
            <a:ext cx="9615670" cy="36073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97" y="0"/>
                </a:moveTo>
                <a:lnTo>
                  <a:pt x="21600" y="0"/>
                </a:lnTo>
                <a:lnTo>
                  <a:pt x="21600" y="18942"/>
                </a:lnTo>
                <a:lnTo>
                  <a:pt x="20603" y="21600"/>
                </a:lnTo>
                <a:lnTo>
                  <a:pt x="0" y="21600"/>
                </a:lnTo>
                <a:lnTo>
                  <a:pt x="0" y="2658"/>
                </a:lnTo>
                <a:close/>
              </a:path>
            </a:pathLst>
          </a:custGeom>
          <a:solidFill>
            <a:srgbClr val="FFFFFF"/>
          </a:solidFill>
          <a:ln w="15875" cap="rnd">
            <a:solidFill>
              <a:srgbClr val="FFFFFF">
                <a:alpha val="40000"/>
              </a:srgbClr>
            </a:solidFill>
          </a:ln>
        </p:spPr>
        <p:txBody>
          <a:bodyPr lIns="45719" rIns="45719" anchor="ctr"/>
          <a:lstStyle/>
          <a:p>
            <a:pPr algn="ctr">
              <a:defRPr>
                <a:solidFill>
                  <a:srgbClr val="FFFFFF"/>
                </a:solidFill>
              </a:defRPr>
            </a:pPr>
          </a:p>
        </p:txBody>
      </p:sp>
      <p:sp>
        <p:nvSpPr>
          <p:cNvPr id="229" name="Rectangle 87"/>
          <p:cNvSpPr/>
          <p:nvPr/>
        </p:nvSpPr>
        <p:spPr>
          <a:xfrm>
            <a:off x="0" y="0"/>
            <a:ext cx="12192000" cy="6858000"/>
          </a:xfrm>
          <a:prstGeom prst="rect">
            <a:avLst/>
          </a:prstGeom>
          <a:ln w="12700">
            <a:miter lim="400000"/>
          </a:ln>
        </p:spPr>
        <p:txBody>
          <a:bodyPr lIns="45719" rIns="45719" anchor="ctr"/>
          <a:lstStyle/>
          <a:p>
            <a:pPr algn="ctr">
              <a:defRPr>
                <a:solidFill>
                  <a:srgbClr val="FFFFFF"/>
                </a:solidFill>
              </a:defRPr>
            </a:pPr>
          </a:p>
        </p:txBody>
      </p:sp>
      <p:sp>
        <p:nvSpPr>
          <p:cNvPr id="230" name="Titre 1"/>
          <p:cNvSpPr txBox="1"/>
          <p:nvPr>
            <p:ph type="ctrTitle"/>
          </p:nvPr>
        </p:nvSpPr>
        <p:spPr>
          <a:xfrm>
            <a:off x="363942" y="99967"/>
            <a:ext cx="4040400" cy="1181768"/>
          </a:xfrm>
          <a:prstGeom prst="rect">
            <a:avLst/>
          </a:prstGeom>
        </p:spPr>
        <p:txBody>
          <a:bodyPr/>
          <a:lstStyle>
            <a:lvl1pPr>
              <a:defRPr b="1" sz="4300">
                <a:solidFill>
                  <a:srgbClr val="F2F2F2"/>
                </a:solidFill>
              </a:defRPr>
            </a:lvl1pPr>
          </a:lstStyle>
          <a:p>
            <a:pPr/>
            <a:r>
              <a:t>Xavier CYIZA</a:t>
            </a:r>
          </a:p>
        </p:txBody>
      </p:sp>
      <p:sp>
        <p:nvSpPr>
          <p:cNvPr id="231" name="Sous-titre 2"/>
          <p:cNvSpPr txBox="1"/>
          <p:nvPr>
            <p:ph type="subTitle" idx="1"/>
          </p:nvPr>
        </p:nvSpPr>
        <p:spPr>
          <a:xfrm>
            <a:off x="4146875" y="1163048"/>
            <a:ext cx="8122717" cy="5104069"/>
          </a:xfrm>
          <a:prstGeom prst="rect">
            <a:avLst/>
          </a:prstGeom>
        </p:spPr>
        <p:txBody>
          <a:bodyPr/>
          <a:lstStyle>
            <a:lvl1pPr>
              <a:spcBef>
                <a:spcPts val="700"/>
              </a:spcBef>
              <a:defRPr b="1" sz="3200">
                <a:solidFill>
                  <a:srgbClr val="042349"/>
                </a:solidFill>
              </a:defRPr>
            </a:lvl1pPr>
          </a:lstStyle>
          <a:p>
            <a:pPr/>
            <a:r>
              <a:t>L’enfant qui m’a plus toucher est Xavier. Son histoire est horrible mais c’est aussi une belle leçon de vie qu’il ne faut jamais abandonner . Xavier montre que même si on se fais insulter , humilier et qu’on est au plus bas de la pente on peut toujours la remonter. A travers son histoire, on nous montre que même si on est différents personne ne mérite d’être rejeter.</a:t>
            </a:r>
          </a:p>
        </p:txBody>
      </p:sp>
      <p:grpSp>
        <p:nvGrpSpPr>
          <p:cNvPr id="237" name="Groupe 89"/>
          <p:cNvGrpSpPr/>
          <p:nvPr/>
        </p:nvGrpSpPr>
        <p:grpSpPr>
          <a:xfrm>
            <a:off x="9206969" y="2963332"/>
            <a:ext cx="2981859" cy="3208869"/>
            <a:chOff x="0" y="0"/>
            <a:chExt cx="2981857" cy="3208867"/>
          </a:xfrm>
        </p:grpSpPr>
        <p:sp>
          <p:nvSpPr>
            <p:cNvPr id="232" name="Connecteur droit 90"/>
            <p:cNvSpPr/>
            <p:nvPr/>
          </p:nvSpPr>
          <p:spPr>
            <a:xfrm flipH="1">
              <a:off x="2069043" y="-1"/>
              <a:ext cx="912815" cy="912813"/>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33" name="Connecteur droit 91"/>
            <p:cNvSpPr/>
            <p:nvPr/>
          </p:nvSpPr>
          <p:spPr>
            <a:xfrm flipH="1">
              <a:off x="0" y="227010"/>
              <a:ext cx="2981857" cy="2981858"/>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34" name="Connecteur droit 92"/>
            <p:cNvSpPr/>
            <p:nvPr/>
          </p:nvSpPr>
          <p:spPr>
            <a:xfrm flipH="1">
              <a:off x="1085322" y="321733"/>
              <a:ext cx="1896535" cy="1896534"/>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35" name="Connecteur droit 93"/>
            <p:cNvSpPr/>
            <p:nvPr/>
          </p:nvSpPr>
          <p:spPr>
            <a:xfrm flipH="1">
              <a:off x="1236134" y="167746"/>
              <a:ext cx="1745722" cy="1745721"/>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36" name="Connecteur droit 94"/>
            <p:cNvSpPr/>
            <p:nvPr/>
          </p:nvSpPr>
          <p:spPr>
            <a:xfrm flipH="1">
              <a:off x="1711857" y="719667"/>
              <a:ext cx="1270002" cy="1270000"/>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grpSp>
      <p:pic>
        <p:nvPicPr>
          <p:cNvPr id="238" name="Image 3" descr="Image 3"/>
          <p:cNvPicPr>
            <a:picLocks noChangeAspect="1"/>
          </p:cNvPicPr>
          <p:nvPr/>
        </p:nvPicPr>
        <p:blipFill>
          <a:blip r:embed="rId2">
            <a:extLst/>
          </a:blip>
          <a:stretch>
            <a:fillRect/>
          </a:stretch>
        </p:blipFill>
        <p:spPr>
          <a:xfrm>
            <a:off x="335057" y="1281733"/>
            <a:ext cx="3734227" cy="4985384"/>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Titre 1"/>
          <p:cNvSpPr txBox="1"/>
          <p:nvPr>
            <p:ph type="ctrTitle"/>
          </p:nvPr>
        </p:nvSpPr>
        <p:spPr>
          <a:xfrm>
            <a:off x="170994" y="217715"/>
            <a:ext cx="3713619" cy="856343"/>
          </a:xfrm>
          <a:prstGeom prst="rect">
            <a:avLst/>
          </a:prstGeom>
        </p:spPr>
        <p:txBody>
          <a:bodyPr/>
          <a:lstStyle>
            <a:lvl1pPr>
              <a:defRPr b="1"/>
            </a:lvl1pPr>
          </a:lstStyle>
          <a:p>
            <a:pPr/>
            <a:r>
              <a:t>Mon avis</a:t>
            </a:r>
          </a:p>
        </p:txBody>
      </p:sp>
      <p:sp>
        <p:nvSpPr>
          <p:cNvPr id="241" name="Sous-titre 2"/>
          <p:cNvSpPr txBox="1"/>
          <p:nvPr>
            <p:ph type="subTitle" idx="1"/>
          </p:nvPr>
        </p:nvSpPr>
        <p:spPr>
          <a:xfrm>
            <a:off x="684210" y="1811866"/>
            <a:ext cx="10854647" cy="3776134"/>
          </a:xfrm>
          <a:prstGeom prst="rect">
            <a:avLst/>
          </a:prstGeom>
        </p:spPr>
        <p:txBody>
          <a:bodyPr/>
          <a:lstStyle>
            <a:lvl1pPr>
              <a:lnSpc>
                <a:spcPct val="80000"/>
              </a:lnSpc>
              <a:defRPr b="1" sz="2900"/>
            </a:lvl1pPr>
          </a:lstStyle>
          <a:p>
            <a:pPr/>
            <a:r>
              <a:t>J’ai bien aimée le film. Je l’ai trouver très intéressant. Ce film donne de l’espoir pour les personnes handicapés comme pour celle qui ne le sont pas. C’est une façon intelligente et poignante de parler du handicap. Et surtout il montre que même si on est  handicapé on peut quand même faire du sport , aller a l’école , faire de la musique … Ce film est une belle leçon de vie .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Titre 1"/>
          <p:cNvSpPr txBox="1"/>
          <p:nvPr>
            <p:ph type="title"/>
          </p:nvPr>
        </p:nvSpPr>
        <p:spPr>
          <a:xfrm>
            <a:off x="684212" y="104017"/>
            <a:ext cx="8534401" cy="1507069"/>
          </a:xfrm>
          <a:prstGeom prst="rect">
            <a:avLst/>
          </a:prstGeom>
        </p:spPr>
        <p:txBody>
          <a:bodyPr/>
          <a:lstStyle>
            <a:lvl1pPr>
              <a:defRPr b="1"/>
            </a:lvl1pPr>
          </a:lstStyle>
          <a:p>
            <a:pPr/>
            <a:r>
              <a:t>PENSE TU QUE tous LES ENFANTS doivent VOIR CE FILM?</a:t>
            </a:r>
          </a:p>
        </p:txBody>
      </p:sp>
      <p:sp>
        <p:nvSpPr>
          <p:cNvPr id="244" name="Espace réservé du contenu 2"/>
          <p:cNvSpPr txBox="1"/>
          <p:nvPr>
            <p:ph type="body" sz="half" idx="1"/>
          </p:nvPr>
        </p:nvSpPr>
        <p:spPr>
          <a:xfrm>
            <a:off x="684212" y="1963056"/>
            <a:ext cx="8534401" cy="3615268"/>
          </a:xfrm>
          <a:prstGeom prst="rect">
            <a:avLst/>
          </a:prstGeom>
        </p:spPr>
        <p:txBody>
          <a:bodyPr/>
          <a:lstStyle/>
          <a:p>
            <a:pPr marL="277177" indent="-277177" defTabSz="443484">
              <a:defRPr b="1" sz="2716"/>
            </a:pPr>
            <a:r>
              <a:t>Oui je pense que tous les enfants doivent voir ce film comme je le dis depuis le début c’est une belle leçon de vie. </a:t>
            </a:r>
          </a:p>
          <a:p>
            <a:pPr marL="277177" indent="-277177" defTabSz="443484">
              <a:defRPr b="1" sz="2716"/>
            </a:pPr>
            <a:r>
              <a:t>Si tous les enfant le voyait je pense qu’il y aurait moins de critique ou de méchanceté sur les personnes qui portent un ou plusieurs handicaps car tous le monde comprendrai mieux ce que vive ces personnes au quotidien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Titre 1"/>
          <p:cNvSpPr txBox="1"/>
          <p:nvPr>
            <p:ph type="ctrTitle"/>
          </p:nvPr>
        </p:nvSpPr>
        <p:spPr>
          <a:xfrm>
            <a:off x="-2" y="-1"/>
            <a:ext cx="12192003" cy="856344"/>
          </a:xfrm>
          <a:prstGeom prst="rect">
            <a:avLst/>
          </a:prstGeom>
        </p:spPr>
        <p:txBody>
          <a:bodyPr/>
          <a:lstStyle>
            <a:lvl1pPr>
              <a:defRPr b="1" sz="4000"/>
            </a:lvl1pPr>
          </a:lstStyle>
          <a:p>
            <a:pPr/>
            <a:r>
              <a:t>« l’invalidité n’est pas l’incapacité »</a:t>
            </a:r>
          </a:p>
        </p:txBody>
      </p:sp>
      <p:sp>
        <p:nvSpPr>
          <p:cNvPr id="247" name="Sous-titre 2"/>
          <p:cNvSpPr txBox="1"/>
          <p:nvPr>
            <p:ph type="subTitle" sz="half" idx="1"/>
          </p:nvPr>
        </p:nvSpPr>
        <p:spPr>
          <a:xfrm>
            <a:off x="145143" y="1799769"/>
            <a:ext cx="7358744" cy="4151088"/>
          </a:xfrm>
          <a:prstGeom prst="rect">
            <a:avLst/>
          </a:prstGeom>
        </p:spPr>
        <p:txBody>
          <a:bodyPr/>
          <a:lstStyle/>
          <a:p>
            <a:pPr>
              <a:lnSpc>
                <a:spcPct val="90000"/>
              </a:lnSpc>
              <a:defRPr b="1" sz="2800"/>
            </a:pPr>
            <a:r>
              <a:t>Je suis d’accord avec le message qu’ils veulent faire passer.</a:t>
            </a:r>
            <a:endParaRPr sz="1700"/>
          </a:p>
          <a:p>
            <a:pPr>
              <a:lnSpc>
                <a:spcPct val="90000"/>
              </a:lnSpc>
              <a:defRPr b="1" sz="2800"/>
            </a:pPr>
            <a:r>
              <a:t>Chacun a ses propres valeurs et ses propres capacités</a:t>
            </a:r>
            <a:endParaRPr sz="1700"/>
          </a:p>
          <a:p>
            <a:pPr>
              <a:lnSpc>
                <a:spcPct val="90000"/>
              </a:lnSpc>
              <a:defRPr b="1" sz="2800"/>
            </a:pPr>
            <a:r>
              <a:t>L’invalidité ne définit pas une personne.</a:t>
            </a:r>
            <a:endParaRPr sz="1700"/>
          </a:p>
          <a:p>
            <a:pPr>
              <a:lnSpc>
                <a:spcPct val="90000"/>
              </a:lnSpc>
              <a:defRPr b="1" sz="2800"/>
            </a:pPr>
            <a:r>
              <a:t>Il est important voir primordial de valoriser la diversité et l’inclusion pour que tout le monde puisse s’épanouir.</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ecteur">
  <a:themeElements>
    <a:clrScheme name="Secteur">
      <a:dk1>
        <a:srgbClr val="000000"/>
      </a:dk1>
      <a:lt1>
        <a:srgbClr val="FFFFFF"/>
      </a:lt1>
      <a:dk2>
        <a:srgbClr val="A7A7A7"/>
      </a:dk2>
      <a:lt2>
        <a:srgbClr val="535353"/>
      </a:lt2>
      <a:accent1>
        <a:srgbClr val="052F61"/>
      </a:accent1>
      <a:accent2>
        <a:srgbClr val="A50E82"/>
      </a:accent2>
      <a:accent3>
        <a:srgbClr val="14967C"/>
      </a:accent3>
      <a:accent4>
        <a:srgbClr val="6A9E1F"/>
      </a:accent4>
      <a:accent5>
        <a:srgbClr val="E87D37"/>
      </a:accent5>
      <a:accent6>
        <a:srgbClr val="C62324"/>
      </a:accent6>
      <a:hlink>
        <a:srgbClr val="0000FF"/>
      </a:hlink>
      <a:folHlink>
        <a:srgbClr val="FF00FF"/>
      </a:folHlink>
    </a:clrScheme>
    <a:fontScheme name="Secteur">
      <a:majorFont>
        <a:latin typeface="Helvetica"/>
        <a:ea typeface="Helvetica"/>
        <a:cs typeface="Helvetica"/>
      </a:majorFont>
      <a:minorFont>
        <a:latin typeface="Calibri"/>
        <a:ea typeface="Calibri"/>
        <a:cs typeface="Calibri"/>
      </a:minorFont>
    </a:fontScheme>
    <a:fmtScheme name="Secteu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05436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rgbClr val="05436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ecteur">
  <a:themeElements>
    <a:clrScheme name="Secteur">
      <a:dk1>
        <a:srgbClr val="000000"/>
      </a:dk1>
      <a:lt1>
        <a:srgbClr val="FFFFFF"/>
      </a:lt1>
      <a:dk2>
        <a:srgbClr val="A7A7A7"/>
      </a:dk2>
      <a:lt2>
        <a:srgbClr val="535353"/>
      </a:lt2>
      <a:accent1>
        <a:srgbClr val="052F61"/>
      </a:accent1>
      <a:accent2>
        <a:srgbClr val="A50E82"/>
      </a:accent2>
      <a:accent3>
        <a:srgbClr val="14967C"/>
      </a:accent3>
      <a:accent4>
        <a:srgbClr val="6A9E1F"/>
      </a:accent4>
      <a:accent5>
        <a:srgbClr val="E87D37"/>
      </a:accent5>
      <a:accent6>
        <a:srgbClr val="C62324"/>
      </a:accent6>
      <a:hlink>
        <a:srgbClr val="0000FF"/>
      </a:hlink>
      <a:folHlink>
        <a:srgbClr val="FF00FF"/>
      </a:folHlink>
    </a:clrScheme>
    <a:fontScheme name="Secteur">
      <a:majorFont>
        <a:latin typeface="Helvetica"/>
        <a:ea typeface="Helvetica"/>
        <a:cs typeface="Helvetica"/>
      </a:majorFont>
      <a:minorFont>
        <a:latin typeface="Calibri"/>
        <a:ea typeface="Calibri"/>
        <a:cs typeface="Calibri"/>
      </a:minorFont>
    </a:fontScheme>
    <a:fmtScheme name="Secteu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rgbClr val="05436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rgbClr val="05436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